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3.xml" ContentType="application/vnd.openxmlformats-officedocument.theme+xml"/>
  <Override PartName="/ppt/slideLayouts/slideLayout38.xml" ContentType="application/vnd.openxmlformats-officedocument.presentationml.slideLayout+xml"/>
  <Override PartName="/ppt/theme/theme14.xml" ContentType="application/vnd.openxmlformats-officedocument.theme+xml"/>
  <Override PartName="/ppt/slideLayouts/slideLayout39.xml" ContentType="application/vnd.openxmlformats-officedocument.presentationml.slideLayout+xml"/>
  <Override PartName="/ppt/theme/theme1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7.xml" ContentType="application/vnd.openxmlformats-officedocument.theme+xml"/>
  <Override PartName="/ppt/slideLayouts/slideLayout46.xml" ContentType="application/vnd.openxmlformats-officedocument.presentationml.slideLayout+xml"/>
  <Override PartName="/ppt/theme/theme18.xml" ContentType="application/vnd.openxmlformats-officedocument.theme+xml"/>
  <Override PartName="/ppt/slideLayouts/slideLayout47.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2" r:id="rId2"/>
    <p:sldMasterId id="2147483677" r:id="rId3"/>
    <p:sldMasterId id="2147483679" r:id="rId4"/>
    <p:sldMasterId id="2147483682" r:id="rId5"/>
    <p:sldMasterId id="2147483684" r:id="rId6"/>
    <p:sldMasterId id="2147483686" r:id="rId7"/>
    <p:sldMasterId id="2147483691" r:id="rId8"/>
    <p:sldMasterId id="2147483694" r:id="rId9"/>
    <p:sldMasterId id="2147483696" r:id="rId10"/>
    <p:sldMasterId id="2147483704" r:id="rId11"/>
    <p:sldMasterId id="2147483709" r:id="rId12"/>
    <p:sldMasterId id="2147483711" r:id="rId13"/>
    <p:sldMasterId id="2147483714" r:id="rId14"/>
    <p:sldMasterId id="2147483716" r:id="rId15"/>
    <p:sldMasterId id="2147483718" r:id="rId16"/>
    <p:sldMasterId id="2147483723" r:id="rId17"/>
    <p:sldMasterId id="2147483726" r:id="rId18"/>
    <p:sldMasterId id="2147483728" r:id="rId19"/>
    <p:sldMasterId id="2147483730" r:id="rId20"/>
  </p:sldMasterIdLst>
  <p:notesMasterIdLst>
    <p:notesMasterId r:id="rId22"/>
  </p:notesMasterIdLst>
  <p:handoutMasterIdLst>
    <p:handoutMasterId r:id="rId23"/>
  </p:handoutMasterIdLst>
  <p:sldIdLst>
    <p:sldId id="271"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rtlin" initials="h" lastIdx="1" clrIdx="0"/>
  <p:cmAuthor id="1" name="Manke, Kristin L" initials="MKL" lastIdx="1" clrIdx="1">
    <p:extLst>
      <p:ext uri="{19B8F6BF-5375-455C-9EA6-DF929625EA0E}">
        <p15:presenceInfo xmlns:p15="http://schemas.microsoft.com/office/powerpoint/2012/main" userId="S-1-5-21-19610888-2120439649-608991905-22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106600"/>
    <a:srgbClr val="008000"/>
    <a:srgbClr val="F0F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436" autoAdjust="0"/>
    <p:restoredTop sz="40505" autoAdjust="0"/>
  </p:normalViewPr>
  <p:slideViewPr>
    <p:cSldViewPr>
      <p:cViewPr varScale="1">
        <p:scale>
          <a:sx n="27" d="100"/>
          <a:sy n="27" d="100"/>
        </p:scale>
        <p:origin x="1600" y="40"/>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0"/>
    </p:cViewPr>
  </p:sorterViewPr>
  <p:notesViewPr>
    <p:cSldViewPr>
      <p:cViewPr varScale="1">
        <p:scale>
          <a:sx n="81" d="100"/>
          <a:sy n="81" d="100"/>
        </p:scale>
        <p:origin x="20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5E23E8C-FA44-4993-A678-63B7AC20CC23}" type="datetimeFigureOut">
              <a:rPr lang="en-US" smtClean="0"/>
              <a:pPr/>
              <a:t>6/12/2018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2747C0-E24C-47AA-B529-C34075BA0400}" type="slidenum">
              <a:rPr lang="en-US" smtClean="0"/>
              <a:pPr/>
              <a:t>‹#›</a:t>
            </a:fld>
            <a:endParaRPr lang="en-US"/>
          </a:p>
        </p:txBody>
      </p:sp>
    </p:spTree>
    <p:extLst>
      <p:ext uri="{BB962C8B-B14F-4D97-AF65-F5344CB8AC3E}">
        <p14:creationId xmlns:p14="http://schemas.microsoft.com/office/powerpoint/2010/main" val="2019470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98BB69-19D5-425C-B33D-FC77D5A6EC32}" type="datetimeFigureOut">
              <a:rPr lang="en-US" smtClean="0"/>
              <a:pPr/>
              <a:t>6/12/2018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210A8A-16C0-4562-AD3A-B1BC2569C64A}" type="slidenum">
              <a:rPr lang="en-US" smtClean="0"/>
              <a:pPr/>
              <a:t>‹#›</a:t>
            </a:fld>
            <a:endParaRPr lang="en-US"/>
          </a:p>
        </p:txBody>
      </p:sp>
    </p:spTree>
    <p:extLst>
      <p:ext uri="{BB962C8B-B14F-4D97-AF65-F5344CB8AC3E}">
        <p14:creationId xmlns:p14="http://schemas.microsoft.com/office/powerpoint/2010/main" val="202889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n-lt"/>
                <a:ea typeface="+mn-ea"/>
                <a:cs typeface="+mn-cs"/>
              </a:rPr>
              <a:t>A significant component of the radioactive wastes at Hanford is aluminum, which exists in</a:t>
            </a:r>
            <a:r>
              <a:rPr lang="en-US" sz="1200" kern="1200" baseline="0" dirty="0" smtClean="0">
                <a:solidFill>
                  <a:schemeClr val="tx1"/>
                </a:solidFill>
                <a:effectLst/>
                <a:latin typeface="+mn-lt"/>
                <a:ea typeface="+mn-ea"/>
                <a:cs typeface="+mn-cs"/>
              </a:rPr>
              <a:t> the highly alkaline matrices as al</a:t>
            </a:r>
            <a:r>
              <a:rPr lang="en-US" sz="1200" kern="1200" dirty="0" smtClean="0">
                <a:solidFill>
                  <a:schemeClr val="tx1"/>
                </a:solidFill>
                <a:effectLst/>
                <a:latin typeface="+mn-lt"/>
                <a:ea typeface="+mn-ea"/>
                <a:cs typeface="+mn-cs"/>
              </a:rPr>
              <a:t>uminum oxides and hydroxides, such as </a:t>
            </a:r>
            <a:r>
              <a:rPr lang="en-US" sz="1200" b="0" kern="1200" dirty="0" smtClean="0">
                <a:solidFill>
                  <a:schemeClr val="tx1"/>
                </a:solidFill>
                <a:effectLst/>
                <a:latin typeface="+mn-lt"/>
                <a:ea typeface="+mn-ea"/>
                <a:cs typeface="+mn-cs"/>
              </a:rPr>
              <a:t>g</a:t>
            </a:r>
            <a:r>
              <a:rPr lang="en-US" sz="1200" b="0" dirty="0" smtClean="0">
                <a:latin typeface="+mn-lt"/>
              </a:rPr>
              <a:t>ibbsite (Al(OH)</a:t>
            </a:r>
            <a:r>
              <a:rPr lang="en-US" sz="1200" b="0" baseline="-25000" dirty="0" smtClean="0">
                <a:latin typeface="+mn-lt"/>
              </a:rPr>
              <a:t>3</a:t>
            </a:r>
            <a:r>
              <a:rPr lang="en-US" sz="1200" b="0" dirty="0" smtClean="0">
                <a:latin typeface="+mn-lt"/>
              </a:rPr>
              <a:t>) and </a:t>
            </a:r>
            <a:r>
              <a:rPr lang="en-US" sz="1200" b="0" dirty="0" err="1" smtClean="0">
                <a:latin typeface="+mn-lt"/>
              </a:rPr>
              <a:t>boehmite</a:t>
            </a:r>
            <a:r>
              <a:rPr lang="en-US" sz="1200" b="0" dirty="0" smtClean="0">
                <a:latin typeface="+mn-lt"/>
              </a:rPr>
              <a:t> (</a:t>
            </a:r>
            <a:r>
              <a:rPr lang="en-US" sz="1200" b="0" dirty="0" err="1" smtClean="0">
                <a:latin typeface="+mn-lt"/>
              </a:rPr>
              <a:t>AlO</a:t>
            </a:r>
            <a:r>
              <a:rPr lang="en-US" sz="1200" b="0" dirty="0" smtClean="0">
                <a:latin typeface="+mn-lt"/>
              </a:rPr>
              <a:t>(OH)).  These solids </a:t>
            </a:r>
            <a:r>
              <a:rPr lang="en-US" sz="1200" b="0" dirty="0" smtClean="0">
                <a:solidFill>
                  <a:srgbClr val="FF0000"/>
                </a:solidFill>
                <a:latin typeface="+mn-lt"/>
              </a:rPr>
              <a:t>must be removed along</a:t>
            </a:r>
            <a:r>
              <a:rPr lang="en-US" sz="1200" b="0" baseline="0" dirty="0" smtClean="0">
                <a:solidFill>
                  <a:srgbClr val="FF0000"/>
                </a:solidFill>
                <a:latin typeface="+mn-lt"/>
              </a:rPr>
              <a:t> </a:t>
            </a:r>
            <a:r>
              <a:rPr lang="en-US" sz="1200" b="0" baseline="0" dirty="0" smtClean="0">
                <a:latin typeface="+mn-lt"/>
              </a:rPr>
              <a:t>with the radioactive contaminants</a:t>
            </a:r>
            <a:r>
              <a:rPr lang="en-US" sz="1200" b="0" dirty="0" smtClean="0">
                <a:latin typeface="+mn-lt"/>
              </a:rPr>
              <a:t>.</a:t>
            </a:r>
            <a:r>
              <a:rPr lang="en-US" sz="1200" b="0" baseline="0" dirty="0" smtClean="0">
                <a:latin typeface="+mn-lt"/>
              </a:rPr>
              <a:t>  They are often finely divided </a:t>
            </a:r>
            <a:r>
              <a:rPr lang="en-US" sz="1200" b="0" baseline="0" dirty="0" err="1" smtClean="0">
                <a:latin typeface="+mn-lt"/>
              </a:rPr>
              <a:t>nanoparticulates</a:t>
            </a:r>
            <a:r>
              <a:rPr lang="en-US" sz="1200" b="0" baseline="0" dirty="0" smtClean="0">
                <a:latin typeface="+mn-lt"/>
              </a:rPr>
              <a:t> that are surprisingly more refractory than </a:t>
            </a:r>
            <a:r>
              <a:rPr lang="en-US" sz="1200" b="0" baseline="0" dirty="0" err="1" smtClean="0">
                <a:latin typeface="+mn-lt"/>
              </a:rPr>
              <a:t>macrocrystalline</a:t>
            </a:r>
            <a:r>
              <a:rPr lang="en-US" sz="1200" b="0" baseline="0" dirty="0" smtClean="0">
                <a:latin typeface="+mn-lt"/>
              </a:rPr>
              <a:t> </a:t>
            </a:r>
            <a:r>
              <a:rPr lang="en-US" sz="1200" b="0" kern="1200" dirty="0" smtClean="0">
                <a:solidFill>
                  <a:schemeClr val="tx1"/>
                </a:solidFill>
                <a:effectLst/>
                <a:latin typeface="+mn-lt"/>
                <a:ea typeface="+mn-ea"/>
                <a:cs typeface="+mn-cs"/>
              </a:rPr>
              <a:t>g</a:t>
            </a:r>
            <a:r>
              <a:rPr lang="en-US" sz="1200" b="0" dirty="0" smtClean="0">
                <a:latin typeface="+mn-lt"/>
              </a:rPr>
              <a:t>ibbsite and </a:t>
            </a:r>
            <a:r>
              <a:rPr lang="en-US" sz="1200" b="0" dirty="0" err="1" smtClean="0">
                <a:latin typeface="+mn-lt"/>
              </a:rPr>
              <a:t>boehmite</a:t>
            </a:r>
            <a:r>
              <a:rPr lang="en-US" sz="1200" b="0" dirty="0" smtClean="0">
                <a:latin typeface="+mn-lt"/>
              </a:rPr>
              <a:t>,</a:t>
            </a:r>
            <a:r>
              <a:rPr lang="en-US" sz="1200" b="0" baseline="0" dirty="0" smtClean="0">
                <a:latin typeface="+mn-lt"/>
              </a:rPr>
              <a:t> and are entrained in process streams as slurries that can exhibit peculiar rheological behavior.  Such unexpected characteristics present risks when trying to design processing flow sheets of highly radioactive materials.  The IDREAM EFRC is investigating the </a:t>
            </a:r>
            <a:r>
              <a:rPr lang="en-US" sz="1200" b="0" baseline="0" dirty="0" err="1" smtClean="0">
                <a:latin typeface="+mn-lt"/>
              </a:rPr>
              <a:t>radiolytic</a:t>
            </a:r>
            <a:r>
              <a:rPr lang="en-US" sz="1200" b="0" baseline="0" dirty="0" smtClean="0">
                <a:latin typeface="+mn-lt"/>
              </a:rPr>
              <a:t> stability of Al oxides and </a:t>
            </a:r>
            <a:r>
              <a:rPr lang="en-US" sz="1200" b="0" baseline="0" dirty="0" err="1" smtClean="0">
                <a:latin typeface="+mn-lt"/>
              </a:rPr>
              <a:t>oxyhydroxides</a:t>
            </a:r>
            <a:r>
              <a:rPr lang="en-US" sz="1200" b="0" baseline="0" dirty="0" smtClean="0">
                <a:latin typeface="+mn-lt"/>
              </a:rPr>
              <a:t>, where the radiolysis effects at the solid-water interface can be distinguished from radiation damage to the bulk material.</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In this study, gibbsite and </a:t>
            </a:r>
            <a:r>
              <a:rPr lang="en-US" sz="1200" b="0" kern="1200" baseline="0" dirty="0" err="1" smtClean="0">
                <a:solidFill>
                  <a:schemeClr val="tx1"/>
                </a:solidFill>
                <a:effectLst/>
                <a:latin typeface="+mn-lt"/>
                <a:ea typeface="+mn-ea"/>
                <a:cs typeface="+mn-cs"/>
              </a:rPr>
              <a:t>boehmite</a:t>
            </a:r>
            <a:r>
              <a:rPr lang="en-US" sz="1200" b="0" kern="1200" baseline="0" dirty="0" smtClean="0">
                <a:solidFill>
                  <a:schemeClr val="tx1"/>
                </a:solidFill>
                <a:effectLst/>
                <a:latin typeface="+mn-lt"/>
                <a:ea typeface="+mn-ea"/>
                <a:cs typeface="+mn-cs"/>
              </a:rPr>
              <a:t> were irradiated to 2 </a:t>
            </a:r>
            <a:r>
              <a:rPr lang="en-US" sz="1200" b="0" kern="1200" baseline="0" dirty="0" err="1" smtClean="0">
                <a:solidFill>
                  <a:schemeClr val="tx1"/>
                </a:solidFill>
                <a:effectLst/>
                <a:latin typeface="+mn-lt"/>
                <a:ea typeface="+mn-ea"/>
                <a:cs typeface="+mn-cs"/>
              </a:rPr>
              <a:t>MGy</a:t>
            </a:r>
            <a:r>
              <a:rPr lang="en-US" sz="1200" b="0" kern="1200" baseline="0" dirty="0" smtClean="0">
                <a:solidFill>
                  <a:schemeClr val="tx1"/>
                </a:solidFill>
                <a:effectLst/>
                <a:latin typeface="+mn-lt"/>
                <a:ea typeface="+mn-ea"/>
                <a:cs typeface="+mn-cs"/>
              </a:rPr>
              <a:t> using gamma rays and to 175 </a:t>
            </a:r>
            <a:r>
              <a:rPr lang="en-US" sz="1200" b="0" kern="1200" baseline="0" dirty="0" err="1" smtClean="0">
                <a:solidFill>
                  <a:schemeClr val="tx1"/>
                </a:solidFill>
                <a:effectLst/>
                <a:latin typeface="+mn-lt"/>
                <a:ea typeface="+mn-ea"/>
                <a:cs typeface="+mn-cs"/>
              </a:rPr>
              <a:t>MGy</a:t>
            </a:r>
            <a:r>
              <a:rPr lang="en-US" sz="1200" b="0" kern="1200" baseline="0" dirty="0" smtClean="0">
                <a:solidFill>
                  <a:schemeClr val="tx1"/>
                </a:solidFill>
                <a:effectLst/>
                <a:latin typeface="+mn-lt"/>
                <a:ea typeface="+mn-ea"/>
                <a:cs typeface="+mn-cs"/>
              </a:rPr>
              <a:t> with alpha particles (separately) at Notre Dame.  In each case, comparison of EXAFS and Raman data (which are sensitive to the bulk structure) for pristine and irradiated samples showed little difference. </a:t>
            </a:r>
            <a:r>
              <a:rPr lang="en-US" sz="1200" kern="1200" dirty="0" smtClean="0">
                <a:solidFill>
                  <a:schemeClr val="tx1"/>
                </a:solidFill>
                <a:effectLst/>
                <a:latin typeface="+mn-lt"/>
                <a:ea typeface="+mn-ea"/>
                <a:cs typeface="+mn-cs"/>
              </a:rPr>
              <a:t>To further study these samples, we </a:t>
            </a:r>
            <a:r>
              <a:rPr lang="en-US" sz="1200" b="0" kern="1200" baseline="0" dirty="0" smtClean="0">
                <a:solidFill>
                  <a:schemeClr val="tx1"/>
                </a:solidFill>
                <a:effectLst/>
                <a:latin typeface="+mn-lt"/>
                <a:ea typeface="+mn-ea"/>
                <a:cs typeface="+mn-cs"/>
              </a:rPr>
              <a:t>used XPS and total electron yield (TEY) XANES, which are surface sensitive techniques.  In these cases, evidence for surface-specific changes were revealed for samples irradiated with alpha particles, but not gamma rays.  XPS of gibbsite and </a:t>
            </a:r>
            <a:r>
              <a:rPr lang="en-US" sz="1200" b="0" kern="1200" baseline="0" dirty="0" err="1" smtClean="0">
                <a:solidFill>
                  <a:schemeClr val="tx1"/>
                </a:solidFill>
                <a:effectLst/>
                <a:latin typeface="+mn-lt"/>
                <a:ea typeface="+mn-ea"/>
                <a:cs typeface="+mn-cs"/>
              </a:rPr>
              <a:t>boehmite</a:t>
            </a:r>
            <a:r>
              <a:rPr lang="en-US" sz="1200" b="0" kern="1200" baseline="0" dirty="0" smtClean="0">
                <a:solidFill>
                  <a:schemeClr val="tx1"/>
                </a:solidFill>
                <a:effectLst/>
                <a:latin typeface="+mn-lt"/>
                <a:ea typeface="+mn-ea"/>
                <a:cs typeface="+mn-cs"/>
              </a:rPr>
              <a:t> indicated reduction of the surface Al(III) to Al metal as well as the formation of non-stoichiometric oxygen when irradiated with alpha particles.  </a:t>
            </a:r>
            <a:r>
              <a:rPr lang="en-US" sz="1200" b="0" i="0" u="none" strike="noStrike" kern="1200" baseline="0" dirty="0" smtClean="0">
                <a:solidFill>
                  <a:schemeClr val="tx1"/>
                </a:solidFill>
                <a:latin typeface="+mn-lt"/>
                <a:ea typeface="+mn-ea"/>
                <a:cs typeface="+mn-cs"/>
              </a:rPr>
              <a:t>Al K-edge TEY-XANES for the materials revealed formation of oxygen centered defects. These results are probably due to loss of hydrogen from the OH groups and rearrangement of the remaining atoms. The surface appears to be sensitive to radiolysis with little effect on the bulk material. For engineers who are attempting to remove the high level radioactive wastes from tanks, these results confirm the necessity of considering both the unexpected chemistry and physics at the solid-water interface, as well as the bulk solubility of the aluminum phases.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majority of this work was completed at the Notre Dame Radiation Laboratory, and supported by IDREAM (Interfacial Dynamics in Radioactive Environments and Materials), an Energy Frontier Research Center funded by the U.S. Department of Energy, Office of Science, Office of Basic Energy Sciences (BES).  X-ray absorption data were collected on Beamline 6.3.1.1 at the Advanced Light Source (Berkeley, CA), gamma radiolysis was performed at the Notre Dame Radiation Laboratory which is supported by the U.S. Department of Energy, Office of Science, BES, and alpha radiolysis was performed at the Notre Dame Nuclear Science Laboratory which is supported by the National Science Foundation.</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210A8A-16C0-4562-AD3A-B1BC2569C64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75970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smtClean="0"/>
              <a:pPr/>
              <a:t>‹#›</a:t>
            </a:fld>
            <a:endParaRPr 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6/12/2018</a:t>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6/12/2018</a:t>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
          <p:cNvSpPr>
            <a:spLocks noGrp="1"/>
          </p:cNvSpPr>
          <p:nvPr>
            <p:ph type="title"/>
          </p:nvPr>
        </p:nvSpPr>
        <p:spPr bwMode="auto">
          <a:xfrm>
            <a:off x="353962" y="0"/>
            <a:ext cx="8412480" cy="731520"/>
          </a:xfrm>
          <a:prstGeom prst="rect">
            <a:avLst/>
          </a:prstGeom>
          <a:noFill/>
          <a:ln w="9525">
            <a:noFill/>
            <a:miter lim="800000"/>
            <a:headEnd/>
            <a:tailEnd/>
          </a:ln>
        </p:spPr>
        <p:txBody>
          <a:bodyPr/>
          <a:lstStyle>
            <a:lvl1pPr>
              <a:defRPr sz="2600" b="1">
                <a:solidFill>
                  <a:schemeClr val="accent3"/>
                </a:solidFill>
              </a:defRPr>
            </a:lvl1pPr>
          </a:lstStyle>
          <a:p>
            <a:pPr lvl="0"/>
            <a:r>
              <a:rPr lang="en-US" dirty="0" smtClean="0"/>
              <a:t>Click to edit Master title style</a:t>
            </a:r>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6/12/2018</a:t>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6/12/2018</a:t>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jpeg"/><Relationship Id="rId5" Type="http://schemas.openxmlformats.org/officeDocument/2006/relationships/slideLayout" Target="../slideLayouts/slideLayout28.xml"/><Relationship Id="rId10" Type="http://schemas.openxmlformats.org/officeDocument/2006/relationships/image" Target="../media/image2.jpeg"/><Relationship Id="rId4" Type="http://schemas.openxmlformats.org/officeDocument/2006/relationships/slideLayout" Target="../slideLayouts/slideLayout27.xml"/><Relationship Id="rId9"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jpeg"/><Relationship Id="rId5" Type="http://schemas.openxmlformats.org/officeDocument/2006/relationships/theme" Target="../theme/theme11.xml"/><Relationship Id="rId4" Type="http://schemas.openxmlformats.org/officeDocument/2006/relationships/slideLayout" Target="../slideLayouts/slideLayout3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35.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38.xml"/><Relationship Id="rId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39.xml"/><Relationship Id="rId4"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jpeg"/><Relationship Id="rId5" Type="http://schemas.openxmlformats.org/officeDocument/2006/relationships/theme" Target="../theme/theme16.xml"/><Relationship Id="rId4" Type="http://schemas.openxmlformats.org/officeDocument/2006/relationships/slideLayout" Target="../slideLayouts/slideLayout43.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46.xml"/><Relationship Id="rId4" Type="http://schemas.openxmlformats.org/officeDocument/2006/relationships/image" Target="../media/image2.jpe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xml"/><Relationship Id="rId1" Type="http://schemas.openxmlformats.org/officeDocument/2006/relationships/slideLayout" Target="../slideLayouts/slideLayout47.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2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charset="0"/>
              </a:rPr>
              <a:t>an Office of Basic Energy Sciences</a:t>
            </a:r>
            <a:r>
              <a:rPr lang="en-US" b="1" i="1" dirty="0">
                <a:solidFill>
                  <a:srgbClr val="808080"/>
                </a:solidFill>
                <a:latin typeface="Arial" charset="0"/>
              </a:rPr>
              <a:t> </a:t>
            </a:r>
            <a:r>
              <a:rPr lang="en-US" b="1" i="1" dirty="0">
                <a:solidFill>
                  <a:srgbClr val="146636"/>
                </a:solidFill>
                <a:latin typeface="Arial" charset="0"/>
              </a:rPr>
              <a:t>Energy Frontier Research Center</a:t>
            </a: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1"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smtClean="0"/>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charset="0"/>
              </a:rPr>
              <a:t>an Office of Basic Energy Sciences</a:t>
            </a:r>
            <a:r>
              <a:rPr lang="en-US" b="1" i="1" dirty="0">
                <a:solidFill>
                  <a:srgbClr val="808080"/>
                </a:solidFill>
                <a:latin typeface="Arial" charset="0"/>
              </a:rPr>
              <a:t> </a:t>
            </a:r>
            <a:r>
              <a:rPr lang="en-US" b="1" i="1" dirty="0">
                <a:solidFill>
                  <a:srgbClr val="146636"/>
                </a:solidFill>
                <a:latin typeface="Arial" charset="0"/>
              </a:rPr>
              <a:t>Energy Frontier Research Center</a:t>
            </a: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1"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hdr="0" ft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216" tIns="45609" rIns="91216" bIns="45609"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headEnd/>
            <a:tailEnd/>
          </a:ln>
        </p:spPr>
        <p:txBody>
          <a:bodyPr vert="horz" wrap="square" lIns="91216" tIns="45609" rIns="91216" bIns="456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headEnd/>
            <a:tailEnd/>
          </a:ln>
          <a:effectLst/>
        </p:spPr>
        <p:txBody>
          <a:bodyPr vert="horz" wrap="square" lIns="91216" tIns="45609" rIns="91216" bIns="45609" numCol="1" anchor="t" anchorCtr="0" compatLnSpc="1">
            <a:prstTxWarp prst="textNoShape">
              <a:avLst/>
            </a:prstTxWarp>
          </a:bodyPr>
          <a:lstStyle>
            <a:lvl1pPr algn="r" eaLnBrk="1" hangingPunct="1">
              <a:defRPr sz="1000" b="1">
                <a:solidFill>
                  <a:srgbClr val="000000"/>
                </a:solidFill>
                <a:latin typeface="Arial" pitchFamily="34" charset="0"/>
                <a:cs typeface="+mn-cs"/>
              </a:defRPr>
            </a:lvl1pPr>
          </a:lstStyle>
          <a:p>
            <a:pPr>
              <a:defRPr/>
            </a:pPr>
            <a:fld id="{3150EC00-9A0A-49C1-95F3-32FE6EB7CA19}" type="slidenum">
              <a:rPr lang="en-US"/>
              <a:pPr>
                <a:defRPr/>
              </a:pPr>
              <a:t>‹#›</a:t>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48" tIns="41923" rIns="85348" bIns="41923"/>
          <a:lstStyle/>
          <a:p>
            <a:pPr defTabSz="864350"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itchFamily="34" charset="0"/>
            </a:endParaRPr>
          </a:p>
        </p:txBody>
      </p:sp>
      <p:pic>
        <p:nvPicPr>
          <p:cNvPr id="4102" name="Picture 7" descr="New_DOE_Logo_Color_042808"/>
          <p:cNvPicPr>
            <a:picLocks noChangeAspect="1" noChangeArrowheads="1"/>
          </p:cNvPicPr>
          <p:nvPr/>
        </p:nvPicPr>
        <p:blipFill>
          <a:blip r:embed="rId3"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09428"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18855"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28284"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37712"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3497" indent="-223497" algn="l" defTabSz="909844" rtl="0" eaLnBrk="1" fontAlgn="base" hangingPunct="1">
        <a:spcBef>
          <a:spcPct val="20000"/>
        </a:spcBef>
        <a:spcAft>
          <a:spcPct val="0"/>
        </a:spcAft>
        <a:buFont typeface="Wingdings" pitchFamily="2" charset="2"/>
        <a:buChar char="§"/>
        <a:defRPr sz="2000" b="1">
          <a:solidFill>
            <a:schemeClr val="tx1"/>
          </a:solidFill>
          <a:latin typeface="+mn-lt"/>
          <a:ea typeface="+mn-ea"/>
          <a:cs typeface="+mn-cs"/>
        </a:defRPr>
      </a:lvl1pPr>
      <a:lvl2pPr marL="680006" indent="-223497" algn="l" defTabSz="909844" rtl="0" eaLnBrk="1" fontAlgn="base" hangingPunct="1">
        <a:spcBef>
          <a:spcPct val="20000"/>
        </a:spcBef>
        <a:spcAft>
          <a:spcPct val="0"/>
        </a:spcAft>
        <a:buChar char="–"/>
        <a:defRPr sz="2800">
          <a:solidFill>
            <a:schemeClr val="tx1"/>
          </a:solidFill>
          <a:latin typeface="+mn-lt"/>
        </a:defRPr>
      </a:lvl2pPr>
      <a:lvl3pPr marL="1136510" indent="-223497" algn="l" defTabSz="909844" rtl="0" eaLnBrk="1" fontAlgn="base" hangingPunct="1">
        <a:spcBef>
          <a:spcPct val="20000"/>
        </a:spcBef>
        <a:spcAft>
          <a:spcPct val="0"/>
        </a:spcAft>
        <a:buChar char="•"/>
        <a:defRPr sz="2400">
          <a:solidFill>
            <a:schemeClr val="tx1"/>
          </a:solidFill>
          <a:latin typeface="+mn-lt"/>
        </a:defRPr>
      </a:lvl3pPr>
      <a:lvl4pPr marL="1593013" indent="-223497" algn="l" defTabSz="909844" rtl="0" eaLnBrk="1" fontAlgn="base" hangingPunct="1">
        <a:spcBef>
          <a:spcPct val="20000"/>
        </a:spcBef>
        <a:spcAft>
          <a:spcPct val="0"/>
        </a:spcAft>
        <a:buChar char="–"/>
        <a:defRPr sz="2000">
          <a:solidFill>
            <a:schemeClr val="tx1"/>
          </a:solidFill>
          <a:latin typeface="+mn-lt"/>
        </a:defRPr>
      </a:lvl4pPr>
      <a:lvl5pPr marL="2049519" indent="-223497" algn="l" defTabSz="909844" rtl="0" eaLnBrk="1" fontAlgn="base" hangingPunct="1">
        <a:spcBef>
          <a:spcPct val="20000"/>
        </a:spcBef>
        <a:spcAft>
          <a:spcPct val="0"/>
        </a:spcAft>
        <a:buChar char="»"/>
        <a:defRPr sz="2000">
          <a:solidFill>
            <a:schemeClr val="tx1"/>
          </a:solidFill>
          <a:latin typeface="+mn-lt"/>
        </a:defRPr>
      </a:lvl5pPr>
      <a:lvl6pPr marL="2462252" indent="-227468" algn="l" defTabSz="912684" rtl="0" eaLnBrk="1" fontAlgn="base" hangingPunct="1">
        <a:spcBef>
          <a:spcPct val="20000"/>
        </a:spcBef>
        <a:spcAft>
          <a:spcPct val="0"/>
        </a:spcAft>
        <a:buChar char="»"/>
        <a:defRPr sz="1800">
          <a:solidFill>
            <a:schemeClr val="tx1"/>
          </a:solidFill>
          <a:latin typeface="+mn-lt"/>
        </a:defRPr>
      </a:lvl6pPr>
      <a:lvl7pPr marL="2871686" indent="-227468" algn="l" defTabSz="912684" rtl="0" eaLnBrk="1" fontAlgn="base" hangingPunct="1">
        <a:spcBef>
          <a:spcPct val="20000"/>
        </a:spcBef>
        <a:spcAft>
          <a:spcPct val="0"/>
        </a:spcAft>
        <a:buChar char="»"/>
        <a:defRPr sz="1800">
          <a:solidFill>
            <a:schemeClr val="tx1"/>
          </a:solidFill>
          <a:latin typeface="+mn-lt"/>
        </a:defRPr>
      </a:lvl7pPr>
      <a:lvl8pPr marL="3281113" indent="-227468" algn="l" defTabSz="912684" rtl="0" eaLnBrk="1" fontAlgn="base" hangingPunct="1">
        <a:spcBef>
          <a:spcPct val="20000"/>
        </a:spcBef>
        <a:spcAft>
          <a:spcPct val="0"/>
        </a:spcAft>
        <a:buChar char="»"/>
        <a:defRPr sz="1800">
          <a:solidFill>
            <a:schemeClr val="tx1"/>
          </a:solidFill>
          <a:latin typeface="+mn-lt"/>
        </a:defRPr>
      </a:lvl8pPr>
      <a:lvl9pPr marL="3690544" indent="-227468" algn="l" defTabSz="91268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8855" rtl="0" eaLnBrk="1" latinLnBrk="0" hangingPunct="1">
        <a:defRPr sz="1600" kern="1200">
          <a:solidFill>
            <a:schemeClr val="tx1"/>
          </a:solidFill>
          <a:latin typeface="+mn-lt"/>
          <a:ea typeface="+mn-ea"/>
          <a:cs typeface="+mn-cs"/>
        </a:defRPr>
      </a:lvl1pPr>
      <a:lvl2pPr marL="409428" algn="l" defTabSz="818855" rtl="0" eaLnBrk="1" latinLnBrk="0" hangingPunct="1">
        <a:defRPr sz="1600" kern="1200">
          <a:solidFill>
            <a:schemeClr val="tx1"/>
          </a:solidFill>
          <a:latin typeface="+mn-lt"/>
          <a:ea typeface="+mn-ea"/>
          <a:cs typeface="+mn-cs"/>
        </a:defRPr>
      </a:lvl2pPr>
      <a:lvl3pPr marL="818855" algn="l" defTabSz="818855" rtl="0" eaLnBrk="1" latinLnBrk="0" hangingPunct="1">
        <a:defRPr sz="1600" kern="1200">
          <a:solidFill>
            <a:schemeClr val="tx1"/>
          </a:solidFill>
          <a:latin typeface="+mn-lt"/>
          <a:ea typeface="+mn-ea"/>
          <a:cs typeface="+mn-cs"/>
        </a:defRPr>
      </a:lvl3pPr>
      <a:lvl4pPr marL="1228284" algn="l" defTabSz="818855" rtl="0" eaLnBrk="1" latinLnBrk="0" hangingPunct="1">
        <a:defRPr sz="1600" kern="1200">
          <a:solidFill>
            <a:schemeClr val="tx1"/>
          </a:solidFill>
          <a:latin typeface="+mn-lt"/>
          <a:ea typeface="+mn-ea"/>
          <a:cs typeface="+mn-cs"/>
        </a:defRPr>
      </a:lvl4pPr>
      <a:lvl5pPr marL="1637712" algn="l" defTabSz="818855" rtl="0" eaLnBrk="1" latinLnBrk="0" hangingPunct="1">
        <a:defRPr sz="1600" kern="1200">
          <a:solidFill>
            <a:schemeClr val="tx1"/>
          </a:solidFill>
          <a:latin typeface="+mn-lt"/>
          <a:ea typeface="+mn-ea"/>
          <a:cs typeface="+mn-cs"/>
        </a:defRPr>
      </a:lvl5pPr>
      <a:lvl6pPr marL="2047144" algn="l" defTabSz="818855" rtl="0" eaLnBrk="1" latinLnBrk="0" hangingPunct="1">
        <a:defRPr sz="1600" kern="1200">
          <a:solidFill>
            <a:schemeClr val="tx1"/>
          </a:solidFill>
          <a:latin typeface="+mn-lt"/>
          <a:ea typeface="+mn-ea"/>
          <a:cs typeface="+mn-cs"/>
        </a:defRPr>
      </a:lvl6pPr>
      <a:lvl7pPr marL="2456572" algn="l" defTabSz="818855" rtl="0" eaLnBrk="1" latinLnBrk="0" hangingPunct="1">
        <a:defRPr sz="1600" kern="1200">
          <a:solidFill>
            <a:schemeClr val="tx1"/>
          </a:solidFill>
          <a:latin typeface="+mn-lt"/>
          <a:ea typeface="+mn-ea"/>
          <a:cs typeface="+mn-cs"/>
        </a:defRPr>
      </a:lvl7pPr>
      <a:lvl8pPr marL="2865999" algn="l" defTabSz="818855" rtl="0" eaLnBrk="1" latinLnBrk="0" hangingPunct="1">
        <a:defRPr sz="1600" kern="1200">
          <a:solidFill>
            <a:schemeClr val="tx1"/>
          </a:solidFill>
          <a:latin typeface="+mn-lt"/>
          <a:ea typeface="+mn-ea"/>
          <a:cs typeface="+mn-cs"/>
        </a:defRPr>
      </a:lvl8pPr>
      <a:lvl9pPr marL="3275428" algn="l" defTabSz="818855"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80" tIns="45641" rIns="91280" bIns="45641"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280" tIns="45641" rIns="91280" bIns="456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B61FF155-EBDD-4976-A1DE-512077D6B8AC}" type="slidenum">
              <a:rPr lang="en-US"/>
              <a:pPr>
                <a:defRPr/>
              </a:pPr>
              <a:t>‹#›</a:t>
            </a:fld>
            <a:endParaRPr lang="en-US" dirty="0"/>
          </a:p>
        </p:txBody>
      </p:sp>
      <p:pic>
        <p:nvPicPr>
          <p:cNvPr id="3078" name="Picture 9" descr="horizontal-logo-green-text.jpg"/>
          <p:cNvPicPr>
            <a:picLocks noChangeAspect="1"/>
          </p:cNvPicPr>
          <p:nvPr/>
        </p:nvPicPr>
        <p:blipFill>
          <a:blip r:embed="rId5"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713"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400" algn="ctr" rtl="0" eaLnBrk="1" fontAlgn="base" hangingPunct="1">
        <a:spcBef>
          <a:spcPct val="0"/>
        </a:spcBef>
        <a:spcAft>
          <a:spcPct val="0"/>
        </a:spcAft>
        <a:defRPr sz="2400">
          <a:solidFill>
            <a:srgbClr val="106636"/>
          </a:solidFill>
          <a:latin typeface="Arial" charset="0"/>
          <a:cs typeface="Arial" charset="0"/>
        </a:defRPr>
      </a:lvl6pPr>
      <a:lvl7pPr marL="912797" algn="ctr" rtl="0" eaLnBrk="1" fontAlgn="base" hangingPunct="1">
        <a:spcBef>
          <a:spcPct val="0"/>
        </a:spcBef>
        <a:spcAft>
          <a:spcPct val="0"/>
        </a:spcAft>
        <a:defRPr sz="2400">
          <a:solidFill>
            <a:srgbClr val="106636"/>
          </a:solidFill>
          <a:latin typeface="Arial" charset="0"/>
          <a:cs typeface="Arial" charset="0"/>
        </a:defRPr>
      </a:lvl7pPr>
      <a:lvl8pPr marL="1369197" algn="ctr" rtl="0" eaLnBrk="1" fontAlgn="base" hangingPunct="1">
        <a:spcBef>
          <a:spcPct val="0"/>
        </a:spcBef>
        <a:spcAft>
          <a:spcPct val="0"/>
        </a:spcAft>
        <a:defRPr sz="2400">
          <a:solidFill>
            <a:srgbClr val="106636"/>
          </a:solidFill>
          <a:latin typeface="Arial" charset="0"/>
          <a:cs typeface="Arial" charset="0"/>
        </a:defRPr>
      </a:lvl8pPr>
      <a:lvl9pPr marL="1825594"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80"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6186"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2691"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31" tIns="45567" rIns="91131" bIns="4556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headEnd/>
            <a:tailEnd/>
          </a:ln>
        </p:spPr>
        <p:txBody>
          <a:bodyPr vert="horz" wrap="square" lIns="91131" tIns="45567" rIns="91131" bIns="455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56" algn="ctr" rtl="0" eaLnBrk="1" fontAlgn="base" hangingPunct="1">
        <a:spcBef>
          <a:spcPct val="0"/>
        </a:spcBef>
        <a:spcAft>
          <a:spcPct val="0"/>
        </a:spcAft>
        <a:defRPr sz="2400">
          <a:solidFill>
            <a:srgbClr val="106636"/>
          </a:solidFill>
          <a:latin typeface="Arial" charset="0"/>
          <a:cs typeface="Arial" charset="0"/>
        </a:defRPr>
      </a:lvl6pPr>
      <a:lvl7pPr marL="911305" algn="ctr" rtl="0" eaLnBrk="1" fontAlgn="base" hangingPunct="1">
        <a:spcBef>
          <a:spcPct val="0"/>
        </a:spcBef>
        <a:spcAft>
          <a:spcPct val="0"/>
        </a:spcAft>
        <a:defRPr sz="2400">
          <a:solidFill>
            <a:srgbClr val="106636"/>
          </a:solidFill>
          <a:latin typeface="Arial" charset="0"/>
          <a:cs typeface="Arial" charset="0"/>
        </a:defRPr>
      </a:lvl7pPr>
      <a:lvl8pPr marL="1366957" algn="ctr" rtl="0" eaLnBrk="1" fontAlgn="base" hangingPunct="1">
        <a:spcBef>
          <a:spcPct val="0"/>
        </a:spcBef>
        <a:spcAft>
          <a:spcPct val="0"/>
        </a:spcAft>
        <a:defRPr sz="2400">
          <a:solidFill>
            <a:srgbClr val="106636"/>
          </a:solidFill>
          <a:latin typeface="Arial" charset="0"/>
          <a:cs typeface="Arial" charset="0"/>
        </a:defRPr>
      </a:lvl8pPr>
      <a:lvl9pPr marL="1822609" algn="ctr" rtl="0" eaLnBrk="1" fontAlgn="base" hangingPunct="1">
        <a:spcBef>
          <a:spcPct val="0"/>
        </a:spcBef>
        <a:spcAft>
          <a:spcPct val="0"/>
        </a:spcAft>
        <a:defRPr sz="2400">
          <a:solidFill>
            <a:srgbClr val="106636"/>
          </a:solidFill>
          <a:latin typeface="Arial" charset="0"/>
          <a:cs typeface="Arial" charset="0"/>
        </a:defRPr>
      </a:lvl9pPr>
    </p:titleStyle>
    <p:bodyStyle>
      <a:lvl1pPr marL="341739" indent="-34173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431" indent="-284779"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131"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785"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433"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09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74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9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04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05" rtl="0" eaLnBrk="1" latinLnBrk="0" hangingPunct="1">
        <a:defRPr sz="1800" kern="1200">
          <a:solidFill>
            <a:schemeClr val="tx1"/>
          </a:solidFill>
          <a:latin typeface="+mn-lt"/>
          <a:ea typeface="+mn-ea"/>
          <a:cs typeface="+mn-cs"/>
        </a:defRPr>
      </a:lvl1pPr>
      <a:lvl2pPr marL="455656" algn="l" defTabSz="911305" rtl="0" eaLnBrk="1" latinLnBrk="0" hangingPunct="1">
        <a:defRPr sz="1800" kern="1200">
          <a:solidFill>
            <a:schemeClr val="tx1"/>
          </a:solidFill>
          <a:latin typeface="+mn-lt"/>
          <a:ea typeface="+mn-ea"/>
          <a:cs typeface="+mn-cs"/>
        </a:defRPr>
      </a:lvl2pPr>
      <a:lvl3pPr marL="911305" algn="l" defTabSz="911305" rtl="0" eaLnBrk="1" latinLnBrk="0" hangingPunct="1">
        <a:defRPr sz="1800" kern="1200">
          <a:solidFill>
            <a:schemeClr val="tx1"/>
          </a:solidFill>
          <a:latin typeface="+mn-lt"/>
          <a:ea typeface="+mn-ea"/>
          <a:cs typeface="+mn-cs"/>
        </a:defRPr>
      </a:lvl3pPr>
      <a:lvl4pPr marL="1366957" algn="l" defTabSz="911305" rtl="0" eaLnBrk="1" latinLnBrk="0" hangingPunct="1">
        <a:defRPr sz="1800" kern="1200">
          <a:solidFill>
            <a:schemeClr val="tx1"/>
          </a:solidFill>
          <a:latin typeface="+mn-lt"/>
          <a:ea typeface="+mn-ea"/>
          <a:cs typeface="+mn-cs"/>
        </a:defRPr>
      </a:lvl4pPr>
      <a:lvl5pPr marL="1822609" algn="l" defTabSz="911305" rtl="0" eaLnBrk="1" latinLnBrk="0" hangingPunct="1">
        <a:defRPr sz="1800" kern="1200">
          <a:solidFill>
            <a:schemeClr val="tx1"/>
          </a:solidFill>
          <a:latin typeface="+mn-lt"/>
          <a:ea typeface="+mn-ea"/>
          <a:cs typeface="+mn-cs"/>
        </a:defRPr>
      </a:lvl5pPr>
      <a:lvl6pPr marL="2278261" algn="l" defTabSz="911305" rtl="0" eaLnBrk="1" latinLnBrk="0" hangingPunct="1">
        <a:defRPr sz="1800" kern="1200">
          <a:solidFill>
            <a:schemeClr val="tx1"/>
          </a:solidFill>
          <a:latin typeface="+mn-lt"/>
          <a:ea typeface="+mn-ea"/>
          <a:cs typeface="+mn-cs"/>
        </a:defRPr>
      </a:lvl6pPr>
      <a:lvl7pPr marL="2733912" algn="l" defTabSz="911305" rtl="0" eaLnBrk="1" latinLnBrk="0" hangingPunct="1">
        <a:defRPr sz="1800" kern="1200">
          <a:solidFill>
            <a:schemeClr val="tx1"/>
          </a:solidFill>
          <a:latin typeface="+mn-lt"/>
          <a:ea typeface="+mn-ea"/>
          <a:cs typeface="+mn-cs"/>
        </a:defRPr>
      </a:lvl7pPr>
      <a:lvl8pPr marL="3189567" algn="l" defTabSz="911305" rtl="0" eaLnBrk="1" latinLnBrk="0" hangingPunct="1">
        <a:defRPr sz="1800" kern="1200">
          <a:solidFill>
            <a:schemeClr val="tx1"/>
          </a:solidFill>
          <a:latin typeface="+mn-lt"/>
          <a:ea typeface="+mn-ea"/>
          <a:cs typeface="+mn-cs"/>
        </a:defRPr>
      </a:lvl8pPr>
      <a:lvl9pPr marL="3645216" algn="l" defTabSz="91130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42" tIns="45573" rIns="91142" bIns="4557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709" algn="ctr" rtl="0" eaLnBrk="1" fontAlgn="base" hangingPunct="1">
        <a:spcBef>
          <a:spcPct val="0"/>
        </a:spcBef>
        <a:spcAft>
          <a:spcPct val="0"/>
        </a:spcAft>
        <a:defRPr sz="2400">
          <a:solidFill>
            <a:srgbClr val="106636"/>
          </a:solidFill>
          <a:latin typeface="Arial" charset="0"/>
          <a:cs typeface="Arial" charset="0"/>
        </a:defRPr>
      </a:lvl6pPr>
      <a:lvl7pPr marL="911412" algn="ctr" rtl="0" eaLnBrk="1" fontAlgn="base" hangingPunct="1">
        <a:spcBef>
          <a:spcPct val="0"/>
        </a:spcBef>
        <a:spcAft>
          <a:spcPct val="0"/>
        </a:spcAft>
        <a:defRPr sz="2400">
          <a:solidFill>
            <a:srgbClr val="106636"/>
          </a:solidFill>
          <a:latin typeface="Arial" charset="0"/>
          <a:cs typeface="Arial" charset="0"/>
        </a:defRPr>
      </a:lvl7pPr>
      <a:lvl8pPr marL="1367117" algn="ctr" rtl="0" eaLnBrk="1" fontAlgn="base" hangingPunct="1">
        <a:spcBef>
          <a:spcPct val="0"/>
        </a:spcBef>
        <a:spcAft>
          <a:spcPct val="0"/>
        </a:spcAft>
        <a:defRPr sz="2400">
          <a:solidFill>
            <a:srgbClr val="106636"/>
          </a:solidFill>
          <a:latin typeface="Arial" charset="0"/>
          <a:cs typeface="Arial" charset="0"/>
        </a:defRPr>
      </a:lvl8pPr>
      <a:lvl9pPr marL="1822822" algn="ctr" rtl="0" eaLnBrk="1" fontAlgn="base" hangingPunct="1">
        <a:spcBef>
          <a:spcPct val="0"/>
        </a:spcBef>
        <a:spcAft>
          <a:spcPct val="0"/>
        </a:spcAft>
        <a:defRPr sz="2400">
          <a:solidFill>
            <a:srgbClr val="106636"/>
          </a:solidFill>
          <a:latin typeface="Arial" charset="0"/>
          <a:cs typeface="Arial" charset="0"/>
        </a:defRPr>
      </a:lvl9pPr>
    </p:titleStyle>
    <p:bodyStyle>
      <a:lvl1pPr marL="341779" indent="-34177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518" indent="-284812"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264"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971"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673"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383"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087"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791"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495"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12" rtl="0" eaLnBrk="1" latinLnBrk="0" hangingPunct="1">
        <a:defRPr sz="1800" kern="1200">
          <a:solidFill>
            <a:schemeClr val="tx1"/>
          </a:solidFill>
          <a:latin typeface="+mn-lt"/>
          <a:ea typeface="+mn-ea"/>
          <a:cs typeface="+mn-cs"/>
        </a:defRPr>
      </a:lvl1pPr>
      <a:lvl2pPr marL="455709" algn="l" defTabSz="911412" rtl="0" eaLnBrk="1" latinLnBrk="0" hangingPunct="1">
        <a:defRPr sz="1800" kern="1200">
          <a:solidFill>
            <a:schemeClr val="tx1"/>
          </a:solidFill>
          <a:latin typeface="+mn-lt"/>
          <a:ea typeface="+mn-ea"/>
          <a:cs typeface="+mn-cs"/>
        </a:defRPr>
      </a:lvl2pPr>
      <a:lvl3pPr marL="911412" algn="l" defTabSz="911412" rtl="0" eaLnBrk="1" latinLnBrk="0" hangingPunct="1">
        <a:defRPr sz="1800" kern="1200">
          <a:solidFill>
            <a:schemeClr val="tx1"/>
          </a:solidFill>
          <a:latin typeface="+mn-lt"/>
          <a:ea typeface="+mn-ea"/>
          <a:cs typeface="+mn-cs"/>
        </a:defRPr>
      </a:lvl3pPr>
      <a:lvl4pPr marL="1367117" algn="l" defTabSz="911412" rtl="0" eaLnBrk="1" latinLnBrk="0" hangingPunct="1">
        <a:defRPr sz="1800" kern="1200">
          <a:solidFill>
            <a:schemeClr val="tx1"/>
          </a:solidFill>
          <a:latin typeface="+mn-lt"/>
          <a:ea typeface="+mn-ea"/>
          <a:cs typeface="+mn-cs"/>
        </a:defRPr>
      </a:lvl4pPr>
      <a:lvl5pPr marL="1822822" algn="l" defTabSz="911412" rtl="0" eaLnBrk="1" latinLnBrk="0" hangingPunct="1">
        <a:defRPr sz="1800" kern="1200">
          <a:solidFill>
            <a:schemeClr val="tx1"/>
          </a:solidFill>
          <a:latin typeface="+mn-lt"/>
          <a:ea typeface="+mn-ea"/>
          <a:cs typeface="+mn-cs"/>
        </a:defRPr>
      </a:lvl5pPr>
      <a:lvl6pPr marL="2278527" algn="l" defTabSz="911412" rtl="0" eaLnBrk="1" latinLnBrk="0" hangingPunct="1">
        <a:defRPr sz="1800" kern="1200">
          <a:solidFill>
            <a:schemeClr val="tx1"/>
          </a:solidFill>
          <a:latin typeface="+mn-lt"/>
          <a:ea typeface="+mn-ea"/>
          <a:cs typeface="+mn-cs"/>
        </a:defRPr>
      </a:lvl6pPr>
      <a:lvl7pPr marL="2734232" algn="l" defTabSz="911412" rtl="0" eaLnBrk="1" latinLnBrk="0" hangingPunct="1">
        <a:defRPr sz="1800" kern="1200">
          <a:solidFill>
            <a:schemeClr val="tx1"/>
          </a:solidFill>
          <a:latin typeface="+mn-lt"/>
          <a:ea typeface="+mn-ea"/>
          <a:cs typeface="+mn-cs"/>
        </a:defRPr>
      </a:lvl7pPr>
      <a:lvl8pPr marL="3189940" algn="l" defTabSz="911412" rtl="0" eaLnBrk="1" latinLnBrk="0" hangingPunct="1">
        <a:defRPr sz="1800" kern="1200">
          <a:solidFill>
            <a:schemeClr val="tx1"/>
          </a:solidFill>
          <a:latin typeface="+mn-lt"/>
          <a:ea typeface="+mn-ea"/>
          <a:cs typeface="+mn-cs"/>
        </a:defRPr>
      </a:lvl8pPr>
      <a:lvl9pPr marL="3645643" algn="l" defTabSz="91141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2" tIns="45583" rIns="91162" bIns="4558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headEnd/>
            <a:tailEnd/>
          </a:ln>
        </p:spPr>
        <p:txBody>
          <a:bodyPr vert="horz" wrap="square" lIns="91162" tIns="45583" rIns="91162" bIns="455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5" algn="ctr" rtl="0" eaLnBrk="1" fontAlgn="base" hangingPunct="1">
        <a:spcBef>
          <a:spcPct val="0"/>
        </a:spcBef>
        <a:spcAft>
          <a:spcPct val="0"/>
        </a:spcAft>
        <a:defRPr sz="2400">
          <a:solidFill>
            <a:srgbClr val="106636"/>
          </a:solidFill>
          <a:latin typeface="Arial" charset="0"/>
          <a:cs typeface="Arial" charset="0"/>
        </a:defRPr>
      </a:lvl6pPr>
      <a:lvl7pPr marL="911625" algn="ctr" rtl="0" eaLnBrk="1" fontAlgn="base" hangingPunct="1">
        <a:spcBef>
          <a:spcPct val="0"/>
        </a:spcBef>
        <a:spcAft>
          <a:spcPct val="0"/>
        </a:spcAft>
        <a:defRPr sz="2400">
          <a:solidFill>
            <a:srgbClr val="106636"/>
          </a:solidFill>
          <a:latin typeface="Arial" charset="0"/>
          <a:cs typeface="Arial" charset="0"/>
        </a:defRPr>
      </a:lvl7pPr>
      <a:lvl8pPr marL="1367437" algn="ctr" rtl="0" eaLnBrk="1" fontAlgn="base" hangingPunct="1">
        <a:spcBef>
          <a:spcPct val="0"/>
        </a:spcBef>
        <a:spcAft>
          <a:spcPct val="0"/>
        </a:spcAft>
        <a:defRPr sz="2400">
          <a:solidFill>
            <a:srgbClr val="106636"/>
          </a:solidFill>
          <a:latin typeface="Arial" charset="0"/>
          <a:cs typeface="Arial" charset="0"/>
        </a:defRPr>
      </a:lvl8pPr>
      <a:lvl9pPr marL="1823248" algn="ctr" rtl="0" eaLnBrk="1" fontAlgn="base" hangingPunct="1">
        <a:spcBef>
          <a:spcPct val="0"/>
        </a:spcBef>
        <a:spcAft>
          <a:spcPct val="0"/>
        </a:spcAft>
        <a:defRPr sz="2400">
          <a:solidFill>
            <a:srgbClr val="106636"/>
          </a:solidFill>
          <a:latin typeface="Arial" charset="0"/>
          <a:cs typeface="Arial" charset="0"/>
        </a:defRPr>
      </a:lvl9pPr>
    </p:titleStyle>
    <p:bodyStyle>
      <a:lvl1pPr marL="341859" indent="-34185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692" indent="-2848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531"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5344"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1153"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969"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80"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59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25" rtl="0" eaLnBrk="1" latinLnBrk="0" hangingPunct="1">
        <a:defRPr sz="1800" kern="1200">
          <a:solidFill>
            <a:schemeClr val="tx1"/>
          </a:solidFill>
          <a:latin typeface="+mn-lt"/>
          <a:ea typeface="+mn-ea"/>
          <a:cs typeface="+mn-cs"/>
        </a:defRPr>
      </a:lvl1pPr>
      <a:lvl2pPr marL="455815" algn="l" defTabSz="911625" rtl="0" eaLnBrk="1" latinLnBrk="0" hangingPunct="1">
        <a:defRPr sz="1800" kern="1200">
          <a:solidFill>
            <a:schemeClr val="tx1"/>
          </a:solidFill>
          <a:latin typeface="+mn-lt"/>
          <a:ea typeface="+mn-ea"/>
          <a:cs typeface="+mn-cs"/>
        </a:defRPr>
      </a:lvl2pPr>
      <a:lvl3pPr marL="911625" algn="l" defTabSz="911625" rtl="0" eaLnBrk="1" latinLnBrk="0" hangingPunct="1">
        <a:defRPr sz="1800" kern="1200">
          <a:solidFill>
            <a:schemeClr val="tx1"/>
          </a:solidFill>
          <a:latin typeface="+mn-lt"/>
          <a:ea typeface="+mn-ea"/>
          <a:cs typeface="+mn-cs"/>
        </a:defRPr>
      </a:lvl3pPr>
      <a:lvl4pPr marL="1367437" algn="l" defTabSz="911625" rtl="0" eaLnBrk="1" latinLnBrk="0" hangingPunct="1">
        <a:defRPr sz="1800" kern="1200">
          <a:solidFill>
            <a:schemeClr val="tx1"/>
          </a:solidFill>
          <a:latin typeface="+mn-lt"/>
          <a:ea typeface="+mn-ea"/>
          <a:cs typeface="+mn-cs"/>
        </a:defRPr>
      </a:lvl4pPr>
      <a:lvl5pPr marL="1823248" algn="l" defTabSz="911625" rtl="0" eaLnBrk="1" latinLnBrk="0" hangingPunct="1">
        <a:defRPr sz="1800" kern="1200">
          <a:solidFill>
            <a:schemeClr val="tx1"/>
          </a:solidFill>
          <a:latin typeface="+mn-lt"/>
          <a:ea typeface="+mn-ea"/>
          <a:cs typeface="+mn-cs"/>
        </a:defRPr>
      </a:lvl5pPr>
      <a:lvl6pPr marL="2279060" algn="l" defTabSz="911625" rtl="0" eaLnBrk="1" latinLnBrk="0" hangingPunct="1">
        <a:defRPr sz="1800" kern="1200">
          <a:solidFill>
            <a:schemeClr val="tx1"/>
          </a:solidFill>
          <a:latin typeface="+mn-lt"/>
          <a:ea typeface="+mn-ea"/>
          <a:cs typeface="+mn-cs"/>
        </a:defRPr>
      </a:lvl6pPr>
      <a:lvl7pPr marL="2734871" algn="l" defTabSz="911625" rtl="0" eaLnBrk="1" latinLnBrk="0" hangingPunct="1">
        <a:defRPr sz="1800" kern="1200">
          <a:solidFill>
            <a:schemeClr val="tx1"/>
          </a:solidFill>
          <a:latin typeface="+mn-lt"/>
          <a:ea typeface="+mn-ea"/>
          <a:cs typeface="+mn-cs"/>
        </a:defRPr>
      </a:lvl7pPr>
      <a:lvl8pPr marL="3190686" algn="l" defTabSz="911625" rtl="0" eaLnBrk="1" latinLnBrk="0" hangingPunct="1">
        <a:defRPr sz="1800" kern="1200">
          <a:solidFill>
            <a:schemeClr val="tx1"/>
          </a:solidFill>
          <a:latin typeface="+mn-lt"/>
          <a:ea typeface="+mn-ea"/>
          <a:cs typeface="+mn-cs"/>
        </a:defRPr>
      </a:lvl8pPr>
      <a:lvl9pPr marL="3646495" algn="l" defTabSz="91162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26" tIns="45565" rIns="91126" bIns="45565"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headEnd/>
            <a:tailEnd/>
          </a:ln>
        </p:spPr>
        <p:txBody>
          <a:bodyPr vert="horz" wrap="square" lIns="91126" tIns="45565" rIns="91126" bIns="455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41731" indent="-34173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415" indent="-284773"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103"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750"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388"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4"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9" r:id="rId1"/>
  </p:sldLayoutIdLst>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216" tIns="45609" rIns="91216" bIns="45609"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headEnd/>
            <a:tailEnd/>
          </a:ln>
        </p:spPr>
        <p:txBody>
          <a:bodyPr vert="horz" wrap="square" lIns="91216" tIns="45609" rIns="91216" bIns="456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headEnd/>
            <a:tailEnd/>
          </a:ln>
          <a:effectLst/>
        </p:spPr>
        <p:txBody>
          <a:bodyPr vert="horz" wrap="square" lIns="91216" tIns="45609" rIns="91216" bIns="45609" numCol="1" anchor="t" anchorCtr="0" compatLnSpc="1">
            <a:prstTxWarp prst="textNoShape">
              <a:avLst/>
            </a:prstTxWarp>
          </a:bodyPr>
          <a:lstStyle>
            <a:lvl1pPr algn="r" eaLnBrk="1" hangingPunct="1">
              <a:defRPr sz="1000" b="1">
                <a:solidFill>
                  <a:srgbClr val="000000"/>
                </a:solidFill>
                <a:latin typeface="Arial" pitchFamily="34" charset="0"/>
                <a:cs typeface="+mn-cs"/>
              </a:defRPr>
            </a:lvl1pPr>
          </a:lstStyle>
          <a:p>
            <a:pPr>
              <a:defRPr/>
            </a:pPr>
            <a:fld id="{3150EC00-9A0A-49C1-95F3-32FE6EB7CA19}" type="slidenum">
              <a:rPr lang="en-US"/>
              <a:pPr>
                <a:defRPr/>
              </a:pPr>
              <a:t>‹#›</a:t>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48" tIns="41923" rIns="85348" bIns="41923"/>
          <a:lstStyle/>
          <a:p>
            <a:pPr defTabSz="864350"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itchFamily="34" charset="0"/>
            </a:endParaRPr>
          </a:p>
        </p:txBody>
      </p:sp>
      <p:pic>
        <p:nvPicPr>
          <p:cNvPr id="4102" name="Picture 7" descr="New_DOE_Logo_Color_042808"/>
          <p:cNvPicPr>
            <a:picLocks noChangeAspect="1" noChangeArrowheads="1"/>
          </p:cNvPicPr>
          <p:nvPr/>
        </p:nvPicPr>
        <p:blipFill>
          <a:blip r:embed="rId3"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Lst>
  <p:txStyles>
    <p:titleStyle>
      <a:lvl1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09428"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18855"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28284"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37712"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3497" indent="-223497" algn="l" defTabSz="909844" rtl="0" eaLnBrk="1" fontAlgn="base" hangingPunct="1">
        <a:spcBef>
          <a:spcPct val="20000"/>
        </a:spcBef>
        <a:spcAft>
          <a:spcPct val="0"/>
        </a:spcAft>
        <a:buFont typeface="Wingdings" pitchFamily="2" charset="2"/>
        <a:buChar char="§"/>
        <a:defRPr sz="2000" b="1">
          <a:solidFill>
            <a:schemeClr val="tx1"/>
          </a:solidFill>
          <a:latin typeface="+mn-lt"/>
          <a:ea typeface="+mn-ea"/>
          <a:cs typeface="+mn-cs"/>
        </a:defRPr>
      </a:lvl1pPr>
      <a:lvl2pPr marL="680006" indent="-223497" algn="l" defTabSz="909844" rtl="0" eaLnBrk="1" fontAlgn="base" hangingPunct="1">
        <a:spcBef>
          <a:spcPct val="20000"/>
        </a:spcBef>
        <a:spcAft>
          <a:spcPct val="0"/>
        </a:spcAft>
        <a:buChar char="–"/>
        <a:defRPr sz="2800">
          <a:solidFill>
            <a:schemeClr val="tx1"/>
          </a:solidFill>
          <a:latin typeface="+mn-lt"/>
        </a:defRPr>
      </a:lvl2pPr>
      <a:lvl3pPr marL="1136510" indent="-223497" algn="l" defTabSz="909844" rtl="0" eaLnBrk="1" fontAlgn="base" hangingPunct="1">
        <a:spcBef>
          <a:spcPct val="20000"/>
        </a:spcBef>
        <a:spcAft>
          <a:spcPct val="0"/>
        </a:spcAft>
        <a:buChar char="•"/>
        <a:defRPr sz="2400">
          <a:solidFill>
            <a:schemeClr val="tx1"/>
          </a:solidFill>
          <a:latin typeface="+mn-lt"/>
        </a:defRPr>
      </a:lvl3pPr>
      <a:lvl4pPr marL="1593013" indent="-223497" algn="l" defTabSz="909844" rtl="0" eaLnBrk="1" fontAlgn="base" hangingPunct="1">
        <a:spcBef>
          <a:spcPct val="20000"/>
        </a:spcBef>
        <a:spcAft>
          <a:spcPct val="0"/>
        </a:spcAft>
        <a:buChar char="–"/>
        <a:defRPr sz="2000">
          <a:solidFill>
            <a:schemeClr val="tx1"/>
          </a:solidFill>
          <a:latin typeface="+mn-lt"/>
        </a:defRPr>
      </a:lvl4pPr>
      <a:lvl5pPr marL="2049519" indent="-223497" algn="l" defTabSz="909844" rtl="0" eaLnBrk="1" fontAlgn="base" hangingPunct="1">
        <a:spcBef>
          <a:spcPct val="20000"/>
        </a:spcBef>
        <a:spcAft>
          <a:spcPct val="0"/>
        </a:spcAft>
        <a:buChar char="»"/>
        <a:defRPr sz="2000">
          <a:solidFill>
            <a:schemeClr val="tx1"/>
          </a:solidFill>
          <a:latin typeface="+mn-lt"/>
        </a:defRPr>
      </a:lvl5pPr>
      <a:lvl6pPr marL="2462252" indent="-227468" algn="l" defTabSz="912684" rtl="0" eaLnBrk="1" fontAlgn="base" hangingPunct="1">
        <a:spcBef>
          <a:spcPct val="20000"/>
        </a:spcBef>
        <a:spcAft>
          <a:spcPct val="0"/>
        </a:spcAft>
        <a:buChar char="»"/>
        <a:defRPr sz="1800">
          <a:solidFill>
            <a:schemeClr val="tx1"/>
          </a:solidFill>
          <a:latin typeface="+mn-lt"/>
        </a:defRPr>
      </a:lvl6pPr>
      <a:lvl7pPr marL="2871686" indent="-227468" algn="l" defTabSz="912684" rtl="0" eaLnBrk="1" fontAlgn="base" hangingPunct="1">
        <a:spcBef>
          <a:spcPct val="20000"/>
        </a:spcBef>
        <a:spcAft>
          <a:spcPct val="0"/>
        </a:spcAft>
        <a:buChar char="»"/>
        <a:defRPr sz="1800">
          <a:solidFill>
            <a:schemeClr val="tx1"/>
          </a:solidFill>
          <a:latin typeface="+mn-lt"/>
        </a:defRPr>
      </a:lvl7pPr>
      <a:lvl8pPr marL="3281113" indent="-227468" algn="l" defTabSz="912684" rtl="0" eaLnBrk="1" fontAlgn="base" hangingPunct="1">
        <a:spcBef>
          <a:spcPct val="20000"/>
        </a:spcBef>
        <a:spcAft>
          <a:spcPct val="0"/>
        </a:spcAft>
        <a:buChar char="»"/>
        <a:defRPr sz="1800">
          <a:solidFill>
            <a:schemeClr val="tx1"/>
          </a:solidFill>
          <a:latin typeface="+mn-lt"/>
        </a:defRPr>
      </a:lvl8pPr>
      <a:lvl9pPr marL="3690544" indent="-227468" algn="l" defTabSz="91268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8855" rtl="0" eaLnBrk="1" latinLnBrk="0" hangingPunct="1">
        <a:defRPr sz="1600" kern="1200">
          <a:solidFill>
            <a:schemeClr val="tx1"/>
          </a:solidFill>
          <a:latin typeface="+mn-lt"/>
          <a:ea typeface="+mn-ea"/>
          <a:cs typeface="+mn-cs"/>
        </a:defRPr>
      </a:lvl1pPr>
      <a:lvl2pPr marL="409428" algn="l" defTabSz="818855" rtl="0" eaLnBrk="1" latinLnBrk="0" hangingPunct="1">
        <a:defRPr sz="1600" kern="1200">
          <a:solidFill>
            <a:schemeClr val="tx1"/>
          </a:solidFill>
          <a:latin typeface="+mn-lt"/>
          <a:ea typeface="+mn-ea"/>
          <a:cs typeface="+mn-cs"/>
        </a:defRPr>
      </a:lvl2pPr>
      <a:lvl3pPr marL="818855" algn="l" defTabSz="818855" rtl="0" eaLnBrk="1" latinLnBrk="0" hangingPunct="1">
        <a:defRPr sz="1600" kern="1200">
          <a:solidFill>
            <a:schemeClr val="tx1"/>
          </a:solidFill>
          <a:latin typeface="+mn-lt"/>
          <a:ea typeface="+mn-ea"/>
          <a:cs typeface="+mn-cs"/>
        </a:defRPr>
      </a:lvl3pPr>
      <a:lvl4pPr marL="1228284" algn="l" defTabSz="818855" rtl="0" eaLnBrk="1" latinLnBrk="0" hangingPunct="1">
        <a:defRPr sz="1600" kern="1200">
          <a:solidFill>
            <a:schemeClr val="tx1"/>
          </a:solidFill>
          <a:latin typeface="+mn-lt"/>
          <a:ea typeface="+mn-ea"/>
          <a:cs typeface="+mn-cs"/>
        </a:defRPr>
      </a:lvl4pPr>
      <a:lvl5pPr marL="1637712" algn="l" defTabSz="818855" rtl="0" eaLnBrk="1" latinLnBrk="0" hangingPunct="1">
        <a:defRPr sz="1600" kern="1200">
          <a:solidFill>
            <a:schemeClr val="tx1"/>
          </a:solidFill>
          <a:latin typeface="+mn-lt"/>
          <a:ea typeface="+mn-ea"/>
          <a:cs typeface="+mn-cs"/>
        </a:defRPr>
      </a:lvl5pPr>
      <a:lvl6pPr marL="2047144" algn="l" defTabSz="818855" rtl="0" eaLnBrk="1" latinLnBrk="0" hangingPunct="1">
        <a:defRPr sz="1600" kern="1200">
          <a:solidFill>
            <a:schemeClr val="tx1"/>
          </a:solidFill>
          <a:latin typeface="+mn-lt"/>
          <a:ea typeface="+mn-ea"/>
          <a:cs typeface="+mn-cs"/>
        </a:defRPr>
      </a:lvl6pPr>
      <a:lvl7pPr marL="2456572" algn="l" defTabSz="818855" rtl="0" eaLnBrk="1" latinLnBrk="0" hangingPunct="1">
        <a:defRPr sz="1600" kern="1200">
          <a:solidFill>
            <a:schemeClr val="tx1"/>
          </a:solidFill>
          <a:latin typeface="+mn-lt"/>
          <a:ea typeface="+mn-ea"/>
          <a:cs typeface="+mn-cs"/>
        </a:defRPr>
      </a:lvl7pPr>
      <a:lvl8pPr marL="2865999" algn="l" defTabSz="818855" rtl="0" eaLnBrk="1" latinLnBrk="0" hangingPunct="1">
        <a:defRPr sz="1600" kern="1200">
          <a:solidFill>
            <a:schemeClr val="tx1"/>
          </a:solidFill>
          <a:latin typeface="+mn-lt"/>
          <a:ea typeface="+mn-ea"/>
          <a:cs typeface="+mn-cs"/>
        </a:defRPr>
      </a:lvl8pPr>
      <a:lvl9pPr marL="3275428" algn="l" defTabSz="81885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80" tIns="45641" rIns="91280" bIns="45641"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280" tIns="45641" rIns="91280" bIns="456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B61FF155-EBDD-4976-A1DE-512077D6B8AC}" type="slidenum">
              <a:rPr lang="en-US"/>
              <a:pPr>
                <a:defRPr/>
              </a:pPr>
              <a:t>‹#›</a:t>
            </a:fld>
            <a:endParaRPr lang="en-US" dirty="0"/>
          </a:p>
        </p:txBody>
      </p:sp>
      <p:pic>
        <p:nvPicPr>
          <p:cNvPr id="3078" name="Picture 9" descr="horizontal-logo-green-text.jpg"/>
          <p:cNvPicPr>
            <a:picLocks noChangeAspect="1"/>
          </p:cNvPicPr>
          <p:nvPr/>
        </p:nvPicPr>
        <p:blipFill>
          <a:blip r:embed="rId5"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400" algn="ctr" rtl="0" eaLnBrk="1" fontAlgn="base" hangingPunct="1">
        <a:spcBef>
          <a:spcPct val="0"/>
        </a:spcBef>
        <a:spcAft>
          <a:spcPct val="0"/>
        </a:spcAft>
        <a:defRPr sz="2400">
          <a:solidFill>
            <a:srgbClr val="106636"/>
          </a:solidFill>
          <a:latin typeface="Arial" charset="0"/>
          <a:cs typeface="Arial" charset="0"/>
        </a:defRPr>
      </a:lvl6pPr>
      <a:lvl7pPr marL="912797" algn="ctr" rtl="0" eaLnBrk="1" fontAlgn="base" hangingPunct="1">
        <a:spcBef>
          <a:spcPct val="0"/>
        </a:spcBef>
        <a:spcAft>
          <a:spcPct val="0"/>
        </a:spcAft>
        <a:defRPr sz="2400">
          <a:solidFill>
            <a:srgbClr val="106636"/>
          </a:solidFill>
          <a:latin typeface="Arial" charset="0"/>
          <a:cs typeface="Arial" charset="0"/>
        </a:defRPr>
      </a:lvl7pPr>
      <a:lvl8pPr marL="1369197" algn="ctr" rtl="0" eaLnBrk="1" fontAlgn="base" hangingPunct="1">
        <a:spcBef>
          <a:spcPct val="0"/>
        </a:spcBef>
        <a:spcAft>
          <a:spcPct val="0"/>
        </a:spcAft>
        <a:defRPr sz="2400">
          <a:solidFill>
            <a:srgbClr val="106636"/>
          </a:solidFill>
          <a:latin typeface="Arial" charset="0"/>
          <a:cs typeface="Arial" charset="0"/>
        </a:defRPr>
      </a:lvl8pPr>
      <a:lvl9pPr marL="1825594"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80"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6186"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2691"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31" tIns="45567" rIns="91131" bIns="4556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headEnd/>
            <a:tailEnd/>
          </a:ln>
        </p:spPr>
        <p:txBody>
          <a:bodyPr vert="horz" wrap="square" lIns="91131" tIns="45567" rIns="91131" bIns="455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56" algn="ctr" rtl="0" eaLnBrk="1" fontAlgn="base" hangingPunct="1">
        <a:spcBef>
          <a:spcPct val="0"/>
        </a:spcBef>
        <a:spcAft>
          <a:spcPct val="0"/>
        </a:spcAft>
        <a:defRPr sz="2400">
          <a:solidFill>
            <a:srgbClr val="106636"/>
          </a:solidFill>
          <a:latin typeface="Arial" charset="0"/>
          <a:cs typeface="Arial" charset="0"/>
        </a:defRPr>
      </a:lvl6pPr>
      <a:lvl7pPr marL="911305" algn="ctr" rtl="0" eaLnBrk="1" fontAlgn="base" hangingPunct="1">
        <a:spcBef>
          <a:spcPct val="0"/>
        </a:spcBef>
        <a:spcAft>
          <a:spcPct val="0"/>
        </a:spcAft>
        <a:defRPr sz="2400">
          <a:solidFill>
            <a:srgbClr val="106636"/>
          </a:solidFill>
          <a:latin typeface="Arial" charset="0"/>
          <a:cs typeface="Arial" charset="0"/>
        </a:defRPr>
      </a:lvl7pPr>
      <a:lvl8pPr marL="1366957" algn="ctr" rtl="0" eaLnBrk="1" fontAlgn="base" hangingPunct="1">
        <a:spcBef>
          <a:spcPct val="0"/>
        </a:spcBef>
        <a:spcAft>
          <a:spcPct val="0"/>
        </a:spcAft>
        <a:defRPr sz="2400">
          <a:solidFill>
            <a:srgbClr val="106636"/>
          </a:solidFill>
          <a:latin typeface="Arial" charset="0"/>
          <a:cs typeface="Arial" charset="0"/>
        </a:defRPr>
      </a:lvl8pPr>
      <a:lvl9pPr marL="1822609" algn="ctr" rtl="0" eaLnBrk="1" fontAlgn="base" hangingPunct="1">
        <a:spcBef>
          <a:spcPct val="0"/>
        </a:spcBef>
        <a:spcAft>
          <a:spcPct val="0"/>
        </a:spcAft>
        <a:defRPr sz="2400">
          <a:solidFill>
            <a:srgbClr val="106636"/>
          </a:solidFill>
          <a:latin typeface="Arial" charset="0"/>
          <a:cs typeface="Arial" charset="0"/>
        </a:defRPr>
      </a:lvl9pPr>
    </p:titleStyle>
    <p:bodyStyle>
      <a:lvl1pPr marL="341739" indent="-34173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431" indent="-284779"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131"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785"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433"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09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74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9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04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05" rtl="0" eaLnBrk="1" latinLnBrk="0" hangingPunct="1">
        <a:defRPr sz="1800" kern="1200">
          <a:solidFill>
            <a:schemeClr val="tx1"/>
          </a:solidFill>
          <a:latin typeface="+mn-lt"/>
          <a:ea typeface="+mn-ea"/>
          <a:cs typeface="+mn-cs"/>
        </a:defRPr>
      </a:lvl1pPr>
      <a:lvl2pPr marL="455656" algn="l" defTabSz="911305" rtl="0" eaLnBrk="1" latinLnBrk="0" hangingPunct="1">
        <a:defRPr sz="1800" kern="1200">
          <a:solidFill>
            <a:schemeClr val="tx1"/>
          </a:solidFill>
          <a:latin typeface="+mn-lt"/>
          <a:ea typeface="+mn-ea"/>
          <a:cs typeface="+mn-cs"/>
        </a:defRPr>
      </a:lvl2pPr>
      <a:lvl3pPr marL="911305" algn="l" defTabSz="911305" rtl="0" eaLnBrk="1" latinLnBrk="0" hangingPunct="1">
        <a:defRPr sz="1800" kern="1200">
          <a:solidFill>
            <a:schemeClr val="tx1"/>
          </a:solidFill>
          <a:latin typeface="+mn-lt"/>
          <a:ea typeface="+mn-ea"/>
          <a:cs typeface="+mn-cs"/>
        </a:defRPr>
      </a:lvl3pPr>
      <a:lvl4pPr marL="1366957" algn="l" defTabSz="911305" rtl="0" eaLnBrk="1" latinLnBrk="0" hangingPunct="1">
        <a:defRPr sz="1800" kern="1200">
          <a:solidFill>
            <a:schemeClr val="tx1"/>
          </a:solidFill>
          <a:latin typeface="+mn-lt"/>
          <a:ea typeface="+mn-ea"/>
          <a:cs typeface="+mn-cs"/>
        </a:defRPr>
      </a:lvl4pPr>
      <a:lvl5pPr marL="1822609" algn="l" defTabSz="911305" rtl="0" eaLnBrk="1" latinLnBrk="0" hangingPunct="1">
        <a:defRPr sz="1800" kern="1200">
          <a:solidFill>
            <a:schemeClr val="tx1"/>
          </a:solidFill>
          <a:latin typeface="+mn-lt"/>
          <a:ea typeface="+mn-ea"/>
          <a:cs typeface="+mn-cs"/>
        </a:defRPr>
      </a:lvl5pPr>
      <a:lvl6pPr marL="2278261" algn="l" defTabSz="911305" rtl="0" eaLnBrk="1" latinLnBrk="0" hangingPunct="1">
        <a:defRPr sz="1800" kern="1200">
          <a:solidFill>
            <a:schemeClr val="tx1"/>
          </a:solidFill>
          <a:latin typeface="+mn-lt"/>
          <a:ea typeface="+mn-ea"/>
          <a:cs typeface="+mn-cs"/>
        </a:defRPr>
      </a:lvl6pPr>
      <a:lvl7pPr marL="2733912" algn="l" defTabSz="911305" rtl="0" eaLnBrk="1" latinLnBrk="0" hangingPunct="1">
        <a:defRPr sz="1800" kern="1200">
          <a:solidFill>
            <a:schemeClr val="tx1"/>
          </a:solidFill>
          <a:latin typeface="+mn-lt"/>
          <a:ea typeface="+mn-ea"/>
          <a:cs typeface="+mn-cs"/>
        </a:defRPr>
      </a:lvl7pPr>
      <a:lvl8pPr marL="3189567" algn="l" defTabSz="911305" rtl="0" eaLnBrk="1" latinLnBrk="0" hangingPunct="1">
        <a:defRPr sz="1800" kern="1200">
          <a:solidFill>
            <a:schemeClr val="tx1"/>
          </a:solidFill>
          <a:latin typeface="+mn-lt"/>
          <a:ea typeface="+mn-ea"/>
          <a:cs typeface="+mn-cs"/>
        </a:defRPr>
      </a:lvl8pPr>
      <a:lvl9pPr marL="3645216" algn="l" defTabSz="91130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42" tIns="45573" rIns="91142" bIns="4557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709" algn="ctr" rtl="0" eaLnBrk="1" fontAlgn="base" hangingPunct="1">
        <a:spcBef>
          <a:spcPct val="0"/>
        </a:spcBef>
        <a:spcAft>
          <a:spcPct val="0"/>
        </a:spcAft>
        <a:defRPr sz="2400">
          <a:solidFill>
            <a:srgbClr val="106636"/>
          </a:solidFill>
          <a:latin typeface="Arial" charset="0"/>
          <a:cs typeface="Arial" charset="0"/>
        </a:defRPr>
      </a:lvl6pPr>
      <a:lvl7pPr marL="911412" algn="ctr" rtl="0" eaLnBrk="1" fontAlgn="base" hangingPunct="1">
        <a:spcBef>
          <a:spcPct val="0"/>
        </a:spcBef>
        <a:spcAft>
          <a:spcPct val="0"/>
        </a:spcAft>
        <a:defRPr sz="2400">
          <a:solidFill>
            <a:srgbClr val="106636"/>
          </a:solidFill>
          <a:latin typeface="Arial" charset="0"/>
          <a:cs typeface="Arial" charset="0"/>
        </a:defRPr>
      </a:lvl7pPr>
      <a:lvl8pPr marL="1367117" algn="ctr" rtl="0" eaLnBrk="1" fontAlgn="base" hangingPunct="1">
        <a:spcBef>
          <a:spcPct val="0"/>
        </a:spcBef>
        <a:spcAft>
          <a:spcPct val="0"/>
        </a:spcAft>
        <a:defRPr sz="2400">
          <a:solidFill>
            <a:srgbClr val="106636"/>
          </a:solidFill>
          <a:latin typeface="Arial" charset="0"/>
          <a:cs typeface="Arial" charset="0"/>
        </a:defRPr>
      </a:lvl8pPr>
      <a:lvl9pPr marL="1822822" algn="ctr" rtl="0" eaLnBrk="1" fontAlgn="base" hangingPunct="1">
        <a:spcBef>
          <a:spcPct val="0"/>
        </a:spcBef>
        <a:spcAft>
          <a:spcPct val="0"/>
        </a:spcAft>
        <a:defRPr sz="2400">
          <a:solidFill>
            <a:srgbClr val="106636"/>
          </a:solidFill>
          <a:latin typeface="Arial" charset="0"/>
          <a:cs typeface="Arial" charset="0"/>
        </a:defRPr>
      </a:lvl9pPr>
    </p:titleStyle>
    <p:bodyStyle>
      <a:lvl1pPr marL="341779" indent="-34177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518" indent="-284812"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264"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971"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673"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383"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087"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791"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495"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12" rtl="0" eaLnBrk="1" latinLnBrk="0" hangingPunct="1">
        <a:defRPr sz="1800" kern="1200">
          <a:solidFill>
            <a:schemeClr val="tx1"/>
          </a:solidFill>
          <a:latin typeface="+mn-lt"/>
          <a:ea typeface="+mn-ea"/>
          <a:cs typeface="+mn-cs"/>
        </a:defRPr>
      </a:lvl1pPr>
      <a:lvl2pPr marL="455709" algn="l" defTabSz="911412" rtl="0" eaLnBrk="1" latinLnBrk="0" hangingPunct="1">
        <a:defRPr sz="1800" kern="1200">
          <a:solidFill>
            <a:schemeClr val="tx1"/>
          </a:solidFill>
          <a:latin typeface="+mn-lt"/>
          <a:ea typeface="+mn-ea"/>
          <a:cs typeface="+mn-cs"/>
        </a:defRPr>
      </a:lvl2pPr>
      <a:lvl3pPr marL="911412" algn="l" defTabSz="911412" rtl="0" eaLnBrk="1" latinLnBrk="0" hangingPunct="1">
        <a:defRPr sz="1800" kern="1200">
          <a:solidFill>
            <a:schemeClr val="tx1"/>
          </a:solidFill>
          <a:latin typeface="+mn-lt"/>
          <a:ea typeface="+mn-ea"/>
          <a:cs typeface="+mn-cs"/>
        </a:defRPr>
      </a:lvl3pPr>
      <a:lvl4pPr marL="1367117" algn="l" defTabSz="911412" rtl="0" eaLnBrk="1" latinLnBrk="0" hangingPunct="1">
        <a:defRPr sz="1800" kern="1200">
          <a:solidFill>
            <a:schemeClr val="tx1"/>
          </a:solidFill>
          <a:latin typeface="+mn-lt"/>
          <a:ea typeface="+mn-ea"/>
          <a:cs typeface="+mn-cs"/>
        </a:defRPr>
      </a:lvl4pPr>
      <a:lvl5pPr marL="1822822" algn="l" defTabSz="911412" rtl="0" eaLnBrk="1" latinLnBrk="0" hangingPunct="1">
        <a:defRPr sz="1800" kern="1200">
          <a:solidFill>
            <a:schemeClr val="tx1"/>
          </a:solidFill>
          <a:latin typeface="+mn-lt"/>
          <a:ea typeface="+mn-ea"/>
          <a:cs typeface="+mn-cs"/>
        </a:defRPr>
      </a:lvl5pPr>
      <a:lvl6pPr marL="2278527" algn="l" defTabSz="911412" rtl="0" eaLnBrk="1" latinLnBrk="0" hangingPunct="1">
        <a:defRPr sz="1800" kern="1200">
          <a:solidFill>
            <a:schemeClr val="tx1"/>
          </a:solidFill>
          <a:latin typeface="+mn-lt"/>
          <a:ea typeface="+mn-ea"/>
          <a:cs typeface="+mn-cs"/>
        </a:defRPr>
      </a:lvl6pPr>
      <a:lvl7pPr marL="2734232" algn="l" defTabSz="911412" rtl="0" eaLnBrk="1" latinLnBrk="0" hangingPunct="1">
        <a:defRPr sz="1800" kern="1200">
          <a:solidFill>
            <a:schemeClr val="tx1"/>
          </a:solidFill>
          <a:latin typeface="+mn-lt"/>
          <a:ea typeface="+mn-ea"/>
          <a:cs typeface="+mn-cs"/>
        </a:defRPr>
      </a:lvl7pPr>
      <a:lvl8pPr marL="3189940" algn="l" defTabSz="911412" rtl="0" eaLnBrk="1" latinLnBrk="0" hangingPunct="1">
        <a:defRPr sz="1800" kern="1200">
          <a:solidFill>
            <a:schemeClr val="tx1"/>
          </a:solidFill>
          <a:latin typeface="+mn-lt"/>
          <a:ea typeface="+mn-ea"/>
          <a:cs typeface="+mn-cs"/>
        </a:defRPr>
      </a:lvl8pPr>
      <a:lvl9pPr marL="3645643" algn="l" defTabSz="91141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2" tIns="45583" rIns="91162" bIns="4558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headEnd/>
            <a:tailEnd/>
          </a:ln>
        </p:spPr>
        <p:txBody>
          <a:bodyPr vert="horz" wrap="square" lIns="91162" tIns="45583" rIns="91162" bIns="455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5" algn="ctr" rtl="0" eaLnBrk="1" fontAlgn="base" hangingPunct="1">
        <a:spcBef>
          <a:spcPct val="0"/>
        </a:spcBef>
        <a:spcAft>
          <a:spcPct val="0"/>
        </a:spcAft>
        <a:defRPr sz="2400">
          <a:solidFill>
            <a:srgbClr val="106636"/>
          </a:solidFill>
          <a:latin typeface="Arial" charset="0"/>
          <a:cs typeface="Arial" charset="0"/>
        </a:defRPr>
      </a:lvl6pPr>
      <a:lvl7pPr marL="911625" algn="ctr" rtl="0" eaLnBrk="1" fontAlgn="base" hangingPunct="1">
        <a:spcBef>
          <a:spcPct val="0"/>
        </a:spcBef>
        <a:spcAft>
          <a:spcPct val="0"/>
        </a:spcAft>
        <a:defRPr sz="2400">
          <a:solidFill>
            <a:srgbClr val="106636"/>
          </a:solidFill>
          <a:latin typeface="Arial" charset="0"/>
          <a:cs typeface="Arial" charset="0"/>
        </a:defRPr>
      </a:lvl7pPr>
      <a:lvl8pPr marL="1367437" algn="ctr" rtl="0" eaLnBrk="1" fontAlgn="base" hangingPunct="1">
        <a:spcBef>
          <a:spcPct val="0"/>
        </a:spcBef>
        <a:spcAft>
          <a:spcPct val="0"/>
        </a:spcAft>
        <a:defRPr sz="2400">
          <a:solidFill>
            <a:srgbClr val="106636"/>
          </a:solidFill>
          <a:latin typeface="Arial" charset="0"/>
          <a:cs typeface="Arial" charset="0"/>
        </a:defRPr>
      </a:lvl8pPr>
      <a:lvl9pPr marL="1823248" algn="ctr" rtl="0" eaLnBrk="1" fontAlgn="base" hangingPunct="1">
        <a:spcBef>
          <a:spcPct val="0"/>
        </a:spcBef>
        <a:spcAft>
          <a:spcPct val="0"/>
        </a:spcAft>
        <a:defRPr sz="2400">
          <a:solidFill>
            <a:srgbClr val="106636"/>
          </a:solidFill>
          <a:latin typeface="Arial" charset="0"/>
          <a:cs typeface="Arial" charset="0"/>
        </a:defRPr>
      </a:lvl9pPr>
    </p:titleStyle>
    <p:bodyStyle>
      <a:lvl1pPr marL="341859" indent="-34185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692" indent="-2848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531"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5344"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1153"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969"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80"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59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25" rtl="0" eaLnBrk="1" latinLnBrk="0" hangingPunct="1">
        <a:defRPr sz="1800" kern="1200">
          <a:solidFill>
            <a:schemeClr val="tx1"/>
          </a:solidFill>
          <a:latin typeface="+mn-lt"/>
          <a:ea typeface="+mn-ea"/>
          <a:cs typeface="+mn-cs"/>
        </a:defRPr>
      </a:lvl1pPr>
      <a:lvl2pPr marL="455815" algn="l" defTabSz="911625" rtl="0" eaLnBrk="1" latinLnBrk="0" hangingPunct="1">
        <a:defRPr sz="1800" kern="1200">
          <a:solidFill>
            <a:schemeClr val="tx1"/>
          </a:solidFill>
          <a:latin typeface="+mn-lt"/>
          <a:ea typeface="+mn-ea"/>
          <a:cs typeface="+mn-cs"/>
        </a:defRPr>
      </a:lvl2pPr>
      <a:lvl3pPr marL="911625" algn="l" defTabSz="911625" rtl="0" eaLnBrk="1" latinLnBrk="0" hangingPunct="1">
        <a:defRPr sz="1800" kern="1200">
          <a:solidFill>
            <a:schemeClr val="tx1"/>
          </a:solidFill>
          <a:latin typeface="+mn-lt"/>
          <a:ea typeface="+mn-ea"/>
          <a:cs typeface="+mn-cs"/>
        </a:defRPr>
      </a:lvl3pPr>
      <a:lvl4pPr marL="1367437" algn="l" defTabSz="911625" rtl="0" eaLnBrk="1" latinLnBrk="0" hangingPunct="1">
        <a:defRPr sz="1800" kern="1200">
          <a:solidFill>
            <a:schemeClr val="tx1"/>
          </a:solidFill>
          <a:latin typeface="+mn-lt"/>
          <a:ea typeface="+mn-ea"/>
          <a:cs typeface="+mn-cs"/>
        </a:defRPr>
      </a:lvl4pPr>
      <a:lvl5pPr marL="1823248" algn="l" defTabSz="911625" rtl="0" eaLnBrk="1" latinLnBrk="0" hangingPunct="1">
        <a:defRPr sz="1800" kern="1200">
          <a:solidFill>
            <a:schemeClr val="tx1"/>
          </a:solidFill>
          <a:latin typeface="+mn-lt"/>
          <a:ea typeface="+mn-ea"/>
          <a:cs typeface="+mn-cs"/>
        </a:defRPr>
      </a:lvl5pPr>
      <a:lvl6pPr marL="2279060" algn="l" defTabSz="911625" rtl="0" eaLnBrk="1" latinLnBrk="0" hangingPunct="1">
        <a:defRPr sz="1800" kern="1200">
          <a:solidFill>
            <a:schemeClr val="tx1"/>
          </a:solidFill>
          <a:latin typeface="+mn-lt"/>
          <a:ea typeface="+mn-ea"/>
          <a:cs typeface="+mn-cs"/>
        </a:defRPr>
      </a:lvl6pPr>
      <a:lvl7pPr marL="2734871" algn="l" defTabSz="911625" rtl="0" eaLnBrk="1" latinLnBrk="0" hangingPunct="1">
        <a:defRPr sz="1800" kern="1200">
          <a:solidFill>
            <a:schemeClr val="tx1"/>
          </a:solidFill>
          <a:latin typeface="+mn-lt"/>
          <a:ea typeface="+mn-ea"/>
          <a:cs typeface="+mn-cs"/>
        </a:defRPr>
      </a:lvl7pPr>
      <a:lvl8pPr marL="3190686" algn="l" defTabSz="911625" rtl="0" eaLnBrk="1" latinLnBrk="0" hangingPunct="1">
        <a:defRPr sz="1800" kern="1200">
          <a:solidFill>
            <a:schemeClr val="tx1"/>
          </a:solidFill>
          <a:latin typeface="+mn-lt"/>
          <a:ea typeface="+mn-ea"/>
          <a:cs typeface="+mn-cs"/>
        </a:defRPr>
      </a:lvl8pPr>
      <a:lvl9pPr marL="3646495" algn="l" defTabSz="91162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26" tIns="45565" rIns="91126" bIns="45565"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headEnd/>
            <a:tailEnd/>
          </a:ln>
        </p:spPr>
        <p:txBody>
          <a:bodyPr vert="horz" wrap="square" lIns="91126" tIns="45565" rIns="91126" bIns="455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41731" indent="-34173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415" indent="-284773"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103"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750"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388"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464" y="789006"/>
            <a:ext cx="6538800" cy="2639994"/>
          </a:xfrm>
        </p:spPr>
        <p:txBody>
          <a:bodyPr/>
          <a:lstStyle/>
          <a:p>
            <a:pPr marL="0" indent="0">
              <a:spcBef>
                <a:spcPts val="0"/>
              </a:spcBef>
              <a:buNone/>
            </a:pPr>
            <a:r>
              <a:rPr lang="en-US" sz="2000" dirty="0" smtClean="0">
                <a:solidFill>
                  <a:schemeClr val="accent3"/>
                </a:solidFill>
              </a:rPr>
              <a:t>Scientific Achievement</a:t>
            </a:r>
          </a:p>
          <a:p>
            <a:pPr marL="117475" lvl="1" indent="0">
              <a:spcBef>
                <a:spcPts val="0"/>
              </a:spcBef>
              <a:buNone/>
            </a:pPr>
            <a:r>
              <a:rPr lang="en-US" sz="1800" b="1" dirty="0" smtClean="0">
                <a:latin typeface="+mn-lt"/>
              </a:rPr>
              <a:t>Surprisingly, irradiated gibbsite (Al(OH)</a:t>
            </a:r>
            <a:r>
              <a:rPr lang="en-US" sz="1800" b="1" baseline="-25000" dirty="0" smtClean="0">
                <a:latin typeface="+mn-lt"/>
              </a:rPr>
              <a:t>3</a:t>
            </a:r>
            <a:r>
              <a:rPr lang="en-US" sz="1800" b="1" dirty="0" smtClean="0">
                <a:latin typeface="+mn-lt"/>
              </a:rPr>
              <a:t>) and </a:t>
            </a:r>
            <a:r>
              <a:rPr lang="en-US" sz="1800" b="1" dirty="0" err="1" smtClean="0">
                <a:latin typeface="+mn-lt"/>
              </a:rPr>
              <a:t>boehmite</a:t>
            </a:r>
            <a:r>
              <a:rPr lang="en-US" sz="1800" b="1" dirty="0" smtClean="0">
                <a:latin typeface="+mn-lt"/>
              </a:rPr>
              <a:t> (</a:t>
            </a:r>
            <a:r>
              <a:rPr lang="en-US" sz="1800" b="1" dirty="0" err="1" smtClean="0">
                <a:latin typeface="+mn-lt"/>
              </a:rPr>
              <a:t>AlO</a:t>
            </a:r>
            <a:r>
              <a:rPr lang="en-US" sz="1800" b="1" dirty="0" smtClean="0">
                <a:latin typeface="+mn-lt"/>
              </a:rPr>
              <a:t>(OH)) </a:t>
            </a:r>
            <a:r>
              <a:rPr lang="en-US" sz="1800" b="1" dirty="0">
                <a:latin typeface="+mn-lt"/>
              </a:rPr>
              <a:t>nanoparticles with adsorbed water </a:t>
            </a:r>
            <a:r>
              <a:rPr lang="en-US" sz="1800" b="1" dirty="0" smtClean="0">
                <a:latin typeface="+mn-lt"/>
              </a:rPr>
              <a:t>show Al reduction and O displacement from radiolysis </a:t>
            </a:r>
            <a:r>
              <a:rPr lang="en-US" sz="1800" b="1" dirty="0">
                <a:latin typeface="+mn-lt"/>
              </a:rPr>
              <a:t>at their </a:t>
            </a:r>
            <a:r>
              <a:rPr lang="en-US" sz="1800" b="1" dirty="0" smtClean="0">
                <a:latin typeface="+mn-lt"/>
              </a:rPr>
              <a:t>surfaces, compared to the expected result of </a:t>
            </a:r>
            <a:r>
              <a:rPr lang="en-US" sz="1800" b="1" dirty="0" smtClean="0">
                <a:solidFill>
                  <a:schemeClr val="tx1"/>
                </a:solidFill>
                <a:latin typeface="+mn-lt"/>
              </a:rPr>
              <a:t>little </a:t>
            </a:r>
            <a:r>
              <a:rPr lang="en-US" sz="1800" b="1" dirty="0">
                <a:solidFill>
                  <a:schemeClr val="tx1"/>
                </a:solidFill>
                <a:latin typeface="+mn-lt"/>
              </a:rPr>
              <a:t>radiation damage to the bulk </a:t>
            </a:r>
            <a:r>
              <a:rPr lang="en-US" sz="1800" b="1" dirty="0" smtClean="0">
                <a:solidFill>
                  <a:schemeClr val="tx1"/>
                </a:solidFill>
                <a:latin typeface="+mn-lt"/>
              </a:rPr>
              <a:t>material. </a:t>
            </a:r>
            <a:endParaRPr lang="en-US" sz="1800" b="1" dirty="0">
              <a:solidFill>
                <a:schemeClr val="tx1"/>
              </a:solidFill>
              <a:latin typeface="+mn-lt"/>
            </a:endParaRPr>
          </a:p>
          <a:p>
            <a:pPr marL="0" lvl="0" indent="0">
              <a:spcBef>
                <a:spcPts val="300"/>
              </a:spcBef>
              <a:buNone/>
            </a:pPr>
            <a:r>
              <a:rPr lang="en-US" sz="2000" dirty="0" smtClean="0">
                <a:solidFill>
                  <a:schemeClr val="accent3"/>
                </a:solidFill>
              </a:rPr>
              <a:t>Significance and Impact</a:t>
            </a:r>
          </a:p>
          <a:p>
            <a:pPr marL="117475" lvl="1" indent="0">
              <a:spcBef>
                <a:spcPts val="200"/>
              </a:spcBef>
              <a:buNone/>
            </a:pPr>
            <a:r>
              <a:rPr lang="en-US" sz="1800" b="1" dirty="0">
                <a:solidFill>
                  <a:schemeClr val="tx1"/>
                </a:solidFill>
                <a:latin typeface="+mn-lt"/>
              </a:rPr>
              <a:t>The Hanford waste tanks contain significant amounts of </a:t>
            </a:r>
            <a:r>
              <a:rPr lang="en-US" sz="1800" b="1" dirty="0" smtClean="0">
                <a:solidFill>
                  <a:schemeClr val="tx1"/>
                </a:solidFill>
                <a:latin typeface="+mn-lt"/>
              </a:rPr>
              <a:t>Al </a:t>
            </a:r>
            <a:r>
              <a:rPr lang="en-US" sz="1800" b="1" dirty="0" err="1" smtClean="0">
                <a:solidFill>
                  <a:schemeClr val="tx1"/>
                </a:solidFill>
                <a:latin typeface="+mn-lt"/>
              </a:rPr>
              <a:t>oxyhydroxides</a:t>
            </a:r>
            <a:r>
              <a:rPr lang="en-US" sz="1800" b="1" dirty="0" smtClean="0">
                <a:solidFill>
                  <a:schemeClr val="tx1"/>
                </a:solidFill>
                <a:latin typeface="+mn-lt"/>
              </a:rPr>
              <a:t> that </a:t>
            </a:r>
            <a:r>
              <a:rPr lang="en-US" sz="1800" b="1" dirty="0">
                <a:solidFill>
                  <a:schemeClr val="tx1"/>
                </a:solidFill>
                <a:latin typeface="+mn-lt"/>
              </a:rPr>
              <a:t>have been exposed </a:t>
            </a:r>
            <a:r>
              <a:rPr lang="en-US" sz="1800" b="1" dirty="0" smtClean="0">
                <a:solidFill>
                  <a:schemeClr val="tx1"/>
                </a:solidFill>
                <a:latin typeface="+mn-lt"/>
              </a:rPr>
              <a:t>for decades to large </a:t>
            </a:r>
          </a:p>
          <a:p>
            <a:pPr marL="117475" lvl="1" indent="0">
              <a:spcBef>
                <a:spcPts val="200"/>
              </a:spcBef>
              <a:buNone/>
            </a:pPr>
            <a:r>
              <a:rPr lang="en-US" sz="1800" b="1" dirty="0" smtClean="0">
                <a:solidFill>
                  <a:schemeClr val="tx1"/>
                </a:solidFill>
                <a:latin typeface="+mn-lt"/>
              </a:rPr>
              <a:t>doses of ionizing radiation</a:t>
            </a:r>
            <a:r>
              <a:rPr lang="en-US" sz="1800" b="1" dirty="0">
                <a:solidFill>
                  <a:schemeClr val="tx1"/>
                </a:solidFill>
                <a:latin typeface="+mn-lt"/>
              </a:rPr>
              <a:t>. Knowledge on </a:t>
            </a:r>
            <a:r>
              <a:rPr lang="en-US" sz="1800" b="1" dirty="0" smtClean="0">
                <a:solidFill>
                  <a:schemeClr val="tx1"/>
                </a:solidFill>
                <a:latin typeface="+mn-lt"/>
              </a:rPr>
              <a:t>radiation </a:t>
            </a:r>
            <a:r>
              <a:rPr lang="en-US" sz="1800" b="1" dirty="0">
                <a:solidFill>
                  <a:schemeClr val="tx1"/>
                </a:solidFill>
                <a:latin typeface="+mn-lt"/>
              </a:rPr>
              <a:t>induced modification </a:t>
            </a:r>
            <a:r>
              <a:rPr lang="en-US" sz="1800" b="1" dirty="0" smtClean="0">
                <a:solidFill>
                  <a:schemeClr val="tx1"/>
                </a:solidFill>
                <a:latin typeface="+mn-lt"/>
              </a:rPr>
              <a:t>is </a:t>
            </a:r>
            <a:r>
              <a:rPr lang="en-US" sz="1800" b="1" dirty="0">
                <a:solidFill>
                  <a:schemeClr val="tx1"/>
                </a:solidFill>
                <a:latin typeface="+mn-lt"/>
              </a:rPr>
              <a:t>necessary to facilitate their </a:t>
            </a:r>
            <a:r>
              <a:rPr lang="en-US" sz="1800" b="1" dirty="0" smtClean="0">
                <a:solidFill>
                  <a:schemeClr val="tx1"/>
                </a:solidFill>
                <a:latin typeface="+mn-lt"/>
              </a:rPr>
              <a:t>dissolution and removal from the waste tanks.</a:t>
            </a:r>
            <a:endParaRPr lang="en-US" sz="1800" b="1" dirty="0">
              <a:solidFill>
                <a:schemeClr val="tx1"/>
              </a:solidFill>
              <a:latin typeface="+mn-lt"/>
            </a:endParaRPr>
          </a:p>
        </p:txBody>
      </p:sp>
      <p:sp>
        <p:nvSpPr>
          <p:cNvPr id="3" name="Title 2"/>
          <p:cNvSpPr>
            <a:spLocks noGrp="1"/>
          </p:cNvSpPr>
          <p:nvPr>
            <p:ph type="title"/>
          </p:nvPr>
        </p:nvSpPr>
        <p:spPr>
          <a:xfrm>
            <a:off x="0" y="0"/>
            <a:ext cx="9144000" cy="728133"/>
          </a:xfrm>
        </p:spPr>
        <p:txBody>
          <a:bodyPr/>
          <a:lstStyle/>
          <a:p>
            <a:r>
              <a:rPr lang="en-US" sz="2400" dirty="0" err="1"/>
              <a:t>Radiolytic</a:t>
            </a:r>
            <a:r>
              <a:rPr lang="en-US" sz="2400" dirty="0"/>
              <a:t> Stability of Gibbsite and </a:t>
            </a:r>
            <a:r>
              <a:rPr lang="en-US" sz="2400" dirty="0" err="1"/>
              <a:t>Boehmite</a:t>
            </a:r>
            <a:r>
              <a:rPr lang="en-US" sz="2400" dirty="0"/>
              <a:t> Nanoparticles</a:t>
            </a:r>
            <a:endParaRPr lang="en-US" sz="2400" b="0" dirty="0">
              <a:solidFill>
                <a:schemeClr val="accent3"/>
              </a:solidFill>
            </a:endParaRPr>
          </a:p>
        </p:txBody>
      </p:sp>
      <p:sp>
        <p:nvSpPr>
          <p:cNvPr id="8" name="TextBox 7"/>
          <p:cNvSpPr txBox="1"/>
          <p:nvPr/>
        </p:nvSpPr>
        <p:spPr>
          <a:xfrm>
            <a:off x="6130426" y="5910590"/>
            <a:ext cx="2930120" cy="261610"/>
          </a:xfrm>
          <a:prstGeom prst="rect">
            <a:avLst/>
          </a:prstGeom>
          <a:noFill/>
        </p:spPr>
        <p:txBody>
          <a:bodyPr wrap="square" rtlCol="0">
            <a:spAutoFit/>
          </a:bodyPr>
          <a:lstStyle/>
          <a:p>
            <a:r>
              <a:rPr lang="en-US" sz="1100" dirty="0" smtClean="0">
                <a:solidFill>
                  <a:prstClr val="black"/>
                </a:solidFill>
              </a:rPr>
              <a:t>Scanning electron microscope image of gibbsite.</a:t>
            </a:r>
            <a:endParaRPr lang="en-US" sz="1100" dirty="0">
              <a:solidFill>
                <a:prstClr val="black"/>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096" y="6323235"/>
            <a:ext cx="640080" cy="40677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881" y="6400800"/>
            <a:ext cx="640080" cy="14771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1184" y="6400800"/>
            <a:ext cx="640080" cy="18516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8488" y="6323235"/>
            <a:ext cx="640080" cy="32105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5792" y="6323235"/>
            <a:ext cx="640080" cy="314892"/>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0400" y="6323235"/>
            <a:ext cx="640080" cy="278296"/>
          </a:xfrm>
          <a:prstGeom prst="rect">
            <a:avLst/>
          </a:prstGeom>
        </p:spPr>
      </p:pic>
      <p:sp>
        <p:nvSpPr>
          <p:cNvPr id="6" name="TextBox 5"/>
          <p:cNvSpPr txBox="1"/>
          <p:nvPr/>
        </p:nvSpPr>
        <p:spPr>
          <a:xfrm>
            <a:off x="7620000" y="6366367"/>
            <a:ext cx="1158740" cy="276999"/>
          </a:xfrm>
          <a:prstGeom prst="rect">
            <a:avLst/>
          </a:prstGeom>
          <a:solidFill>
            <a:schemeClr val="accent1">
              <a:lumMod val="20000"/>
              <a:lumOff val="80000"/>
            </a:schemeClr>
          </a:solidFill>
          <a:ln w="28575">
            <a:solidFill>
              <a:schemeClr val="accent1">
                <a:lumMod val="75000"/>
              </a:schemeClr>
            </a:solidFill>
          </a:ln>
        </p:spPr>
        <p:txBody>
          <a:bodyPr wrap="square" rtlCol="0" anchor="ctr">
            <a:spAutoFit/>
          </a:bodyPr>
          <a:lstStyle/>
          <a:p>
            <a:pPr algn="just"/>
            <a:r>
              <a:rPr lang="en-US" sz="1200" dirty="0" smtClean="0"/>
              <a:t>EFRC: IDREAM</a:t>
            </a:r>
            <a:endParaRPr lang="en-US" sz="1200" dirty="0"/>
          </a:p>
        </p:txBody>
      </p:sp>
      <p:sp>
        <p:nvSpPr>
          <p:cNvPr id="17" name="Content Placeholder 1"/>
          <p:cNvSpPr txBox="1">
            <a:spLocks/>
          </p:cNvSpPr>
          <p:nvPr/>
        </p:nvSpPr>
        <p:spPr bwMode="auto">
          <a:xfrm>
            <a:off x="192464" y="3978318"/>
            <a:ext cx="5421757" cy="2316342"/>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lvl1pPr marL="340795" indent="-340795" algn="l" rtl="0" eaLnBrk="1" fontAlgn="base" hangingPunct="1">
              <a:spcBef>
                <a:spcPct val="20000"/>
              </a:spcBef>
              <a:spcAft>
                <a:spcPct val="0"/>
              </a:spcAft>
              <a:buFont typeface="Arial" charset="0"/>
              <a:buChar char="•"/>
              <a:defRPr sz="2400" b="1" kern="1200">
                <a:solidFill>
                  <a:schemeClr val="accent3"/>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buFont typeface="Arial" charset="0"/>
              <a:buNone/>
            </a:pPr>
            <a:r>
              <a:rPr lang="en-US" sz="2000" dirty="0" smtClean="0">
                <a:solidFill>
                  <a:srgbClr val="106636"/>
                </a:solidFill>
              </a:rPr>
              <a:t>Research</a:t>
            </a:r>
            <a:r>
              <a:rPr lang="en-US" sz="2000" dirty="0" smtClean="0"/>
              <a:t> Details</a:t>
            </a:r>
          </a:p>
          <a:p>
            <a:pPr marL="155575" indent="-155575">
              <a:spcBef>
                <a:spcPts val="0"/>
              </a:spcBef>
              <a:buFont typeface="Arial"/>
              <a:buChar char="•"/>
            </a:pPr>
            <a:r>
              <a:rPr lang="en-US" sz="1800" b="0" dirty="0">
                <a:solidFill>
                  <a:schemeClr val="tx1"/>
                </a:solidFill>
                <a:latin typeface="+mn-lt"/>
                <a:cs typeface="Arial"/>
              </a:rPr>
              <a:t>Bulk interrogation by X-ray diffraction and Raman spectroscopy show no variation due to radiolysis by gamma rays up to 2 </a:t>
            </a:r>
            <a:r>
              <a:rPr lang="en-US" sz="1800" b="0" dirty="0" err="1">
                <a:solidFill>
                  <a:schemeClr val="tx1"/>
                </a:solidFill>
                <a:latin typeface="+mn-lt"/>
                <a:cs typeface="Arial"/>
              </a:rPr>
              <a:t>MGy</a:t>
            </a:r>
            <a:r>
              <a:rPr lang="en-US" sz="1800" b="0" dirty="0">
                <a:solidFill>
                  <a:schemeClr val="tx1"/>
                </a:solidFill>
                <a:latin typeface="+mn-lt"/>
                <a:cs typeface="Arial"/>
              </a:rPr>
              <a:t>.  </a:t>
            </a:r>
          </a:p>
          <a:p>
            <a:pPr marL="155575" indent="-155575">
              <a:spcBef>
                <a:spcPts val="0"/>
              </a:spcBef>
              <a:buFont typeface="Arial"/>
              <a:buChar char="•"/>
            </a:pPr>
            <a:r>
              <a:rPr lang="en-US" sz="1800" b="0" dirty="0">
                <a:solidFill>
                  <a:schemeClr val="tx1"/>
                </a:solidFill>
                <a:latin typeface="+mn-lt"/>
                <a:cs typeface="Arial"/>
              </a:rPr>
              <a:t>X-ray photoelectron spectroscopy shows surface reduction of aluminum to the metal and the formation of non-stoichiometric oxygen </a:t>
            </a:r>
            <a:r>
              <a:rPr lang="en-US" sz="1800" b="0" dirty="0" smtClean="0">
                <a:solidFill>
                  <a:schemeClr val="tx1"/>
                </a:solidFill>
                <a:latin typeface="+mn-lt"/>
                <a:cs typeface="Arial"/>
              </a:rPr>
              <a:t>by </a:t>
            </a:r>
            <a:r>
              <a:rPr lang="en-US" sz="1800" b="0" dirty="0">
                <a:solidFill>
                  <a:schemeClr val="tx1"/>
                </a:solidFill>
                <a:latin typeface="+mn-lt"/>
                <a:cs typeface="Arial"/>
              </a:rPr>
              <a:t>radiolysis</a:t>
            </a:r>
            <a:r>
              <a:rPr lang="en-US" sz="1800" b="0" dirty="0" smtClean="0">
                <a:solidFill>
                  <a:schemeClr val="tx1"/>
                </a:solidFill>
                <a:latin typeface="+mn-lt"/>
                <a:cs typeface="Arial"/>
              </a:rPr>
              <a:t>.</a:t>
            </a:r>
            <a:endParaRPr lang="en-US" sz="1800" b="0" dirty="0">
              <a:solidFill>
                <a:schemeClr val="tx1"/>
              </a:solidFill>
              <a:latin typeface="+mn-lt"/>
              <a:cs typeface="Arial"/>
            </a:endParaRPr>
          </a:p>
        </p:txBody>
      </p:sp>
      <p:sp>
        <p:nvSpPr>
          <p:cNvPr id="18" name="TextBox 17"/>
          <p:cNvSpPr txBox="1"/>
          <p:nvPr/>
        </p:nvSpPr>
        <p:spPr>
          <a:xfrm>
            <a:off x="192464" y="5943600"/>
            <a:ext cx="5057272" cy="261610"/>
          </a:xfrm>
          <a:prstGeom prst="rect">
            <a:avLst/>
          </a:prstGeom>
          <a:noFill/>
        </p:spPr>
        <p:txBody>
          <a:bodyPr wrap="square" rtlCol="0">
            <a:spAutoFit/>
          </a:bodyPr>
          <a:lstStyle/>
          <a:p>
            <a:r>
              <a:rPr lang="en-US" sz="1100" dirty="0" smtClean="0">
                <a:solidFill>
                  <a:srgbClr val="008000"/>
                </a:solidFill>
                <a:cs typeface="Arial" pitchFamily="34" charset="0"/>
              </a:rPr>
              <a:t>Huestis, Pearce, Zhang, </a:t>
            </a:r>
            <a:r>
              <a:rPr lang="en-US" sz="1100" dirty="0" err="1" smtClean="0">
                <a:solidFill>
                  <a:srgbClr val="008000"/>
                </a:solidFill>
                <a:cs typeface="Arial" pitchFamily="34" charset="0"/>
              </a:rPr>
              <a:t>N’Diaye</a:t>
            </a:r>
            <a:r>
              <a:rPr lang="en-US" sz="1100" dirty="0" smtClean="0">
                <a:solidFill>
                  <a:srgbClr val="008000"/>
                </a:solidFill>
                <a:cs typeface="Arial" pitchFamily="34" charset="0"/>
              </a:rPr>
              <a:t>, Rosso, LaVerne  </a:t>
            </a:r>
            <a:r>
              <a:rPr lang="en-US" sz="1100" i="1" dirty="0">
                <a:solidFill>
                  <a:srgbClr val="008000"/>
                </a:solidFill>
                <a:cs typeface="Arial" pitchFamily="34" charset="0"/>
              </a:rPr>
              <a:t>DOI: 10.1016/j.jnucmat.2018.01.043</a:t>
            </a:r>
            <a:endParaRPr lang="en-US" sz="1100" dirty="0">
              <a:solidFill>
                <a:srgbClr val="008000"/>
              </a:solidFill>
              <a:cs typeface="Arial" pitchFamily="34" charset="0"/>
            </a:endParaRPr>
          </a:p>
        </p:txBody>
      </p:sp>
      <p:pic>
        <p:nvPicPr>
          <p:cNvPr id="19" name="Picture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66774" y="3816721"/>
            <a:ext cx="2257425" cy="1971675"/>
          </a:xfrm>
          <a:prstGeom prst="rect">
            <a:avLst/>
          </a:prstGeom>
          <a:noFill/>
          <a:ln>
            <a:noFill/>
          </a:ln>
        </p:spPr>
      </p:pic>
      <p:pic>
        <p:nvPicPr>
          <p:cNvPr id="4" name="Picture 3"/>
          <p:cNvPicPr>
            <a:picLocks noChangeAspect="1"/>
          </p:cNvPicPr>
          <p:nvPr/>
        </p:nvPicPr>
        <p:blipFill>
          <a:blip r:embed="rId10"/>
          <a:stretch>
            <a:fillRect/>
          </a:stretch>
        </p:blipFill>
        <p:spPr>
          <a:xfrm>
            <a:off x="6172200" y="797612"/>
            <a:ext cx="3483727" cy="285998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46737"/>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4525</TotalTime>
  <Words>637</Words>
  <Application>Microsoft Office PowerPoint</Application>
  <PresentationFormat>On-screen Show (4:3)</PresentationFormat>
  <Paragraphs>18</Paragraphs>
  <Slides>1</Slides>
  <Notes>1</Notes>
  <HiddenSlides>0</HiddenSlides>
  <MMClips>0</MMClips>
  <ScaleCrop>false</ScaleCrop>
  <HeadingPairs>
    <vt:vector size="6" baseType="variant">
      <vt:variant>
        <vt:lpstr>Fonts Used</vt:lpstr>
      </vt:variant>
      <vt:variant>
        <vt:i4>6</vt:i4>
      </vt:variant>
      <vt:variant>
        <vt:lpstr>Theme</vt:lpstr>
      </vt:variant>
      <vt:variant>
        <vt:i4>20</vt:i4>
      </vt:variant>
      <vt:variant>
        <vt:lpstr>Slide Titles</vt:lpstr>
      </vt:variant>
      <vt:variant>
        <vt:i4>1</vt:i4>
      </vt:variant>
    </vt:vector>
  </HeadingPairs>
  <TitlesOfParts>
    <vt:vector size="27" baseType="lpstr">
      <vt:lpstr>Arial</vt:lpstr>
      <vt:lpstr>Arial Narrow</vt:lpstr>
      <vt:lpstr>Book Antiqua</vt:lpstr>
      <vt:lpstr>Calibri</vt:lpstr>
      <vt:lpstr>TimesNewRomanPSMT</vt:lpstr>
      <vt:lpstr>Wingdings</vt:lpstr>
      <vt:lpstr>Theme3</vt:lpstr>
      <vt:lpstr>1_Office Theme</vt:lpstr>
      <vt:lpstr>5_Default Design</vt:lpstr>
      <vt:lpstr>2_Office Theme</vt:lpstr>
      <vt:lpstr>3_Office Theme</vt:lpstr>
      <vt:lpstr>4_Office Theme</vt:lpstr>
      <vt:lpstr>5_Office Theme</vt:lpstr>
      <vt:lpstr>6_Office Theme</vt:lpstr>
      <vt:lpstr>7_Office Theme</vt:lpstr>
      <vt:lpstr>1_Theme3</vt:lpstr>
      <vt:lpstr>8_Office Theme</vt:lpstr>
      <vt:lpstr>6_Default Design</vt:lpstr>
      <vt:lpstr>9_Office Theme</vt:lpstr>
      <vt:lpstr>10_Office Theme</vt:lpstr>
      <vt:lpstr>11_Office Theme</vt:lpstr>
      <vt:lpstr>12_Office Theme</vt:lpstr>
      <vt:lpstr>13_Office Theme</vt:lpstr>
      <vt:lpstr>14_Office Theme</vt:lpstr>
      <vt:lpstr>15_Office Theme</vt:lpstr>
      <vt:lpstr>16_Office Theme</vt:lpstr>
      <vt:lpstr>Radiolytic Stability of Gibbsite and Boehmite Nanoparticles</vt:lpstr>
    </vt:vector>
  </TitlesOfParts>
  <Company>US Department of Energy (SC)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Manke, Kristin L</cp:lastModifiedBy>
  <cp:revision>387</cp:revision>
  <dcterms:created xsi:type="dcterms:W3CDTF">2010-12-15T20:48:04Z</dcterms:created>
  <dcterms:modified xsi:type="dcterms:W3CDTF">2018-06-12T14:29:40Z</dcterms:modified>
</cp:coreProperties>
</file>