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1.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2.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174" r:id="rId1"/>
    <p:sldMasterId id="2147484195" r:id="rId2"/>
    <p:sldMasterId id="2147484207" r:id="rId3"/>
  </p:sldMasterIdLst>
  <p:notesMasterIdLst>
    <p:notesMasterId r:id="rId107"/>
  </p:notesMasterIdLst>
  <p:handoutMasterIdLst>
    <p:handoutMasterId r:id="rId108"/>
  </p:handoutMasterIdLst>
  <p:sldIdLst>
    <p:sldId id="584" r:id="rId4"/>
    <p:sldId id="585" r:id="rId5"/>
    <p:sldId id="586" r:id="rId6"/>
    <p:sldId id="587" r:id="rId7"/>
    <p:sldId id="588" r:id="rId8"/>
    <p:sldId id="589" r:id="rId9"/>
    <p:sldId id="590" r:id="rId10"/>
    <p:sldId id="591" r:id="rId11"/>
    <p:sldId id="592" r:id="rId12"/>
    <p:sldId id="593" r:id="rId13"/>
    <p:sldId id="716" r:id="rId14"/>
    <p:sldId id="594" r:id="rId15"/>
    <p:sldId id="595" r:id="rId16"/>
    <p:sldId id="596" r:id="rId17"/>
    <p:sldId id="597" r:id="rId18"/>
    <p:sldId id="601" r:id="rId19"/>
    <p:sldId id="694" r:id="rId20"/>
    <p:sldId id="700" r:id="rId21"/>
    <p:sldId id="699" r:id="rId22"/>
    <p:sldId id="604" r:id="rId23"/>
    <p:sldId id="702" r:id="rId24"/>
    <p:sldId id="620" r:id="rId25"/>
    <p:sldId id="621" r:id="rId26"/>
    <p:sldId id="622" r:id="rId27"/>
    <p:sldId id="623" r:id="rId28"/>
    <p:sldId id="624" r:id="rId29"/>
    <p:sldId id="625" r:id="rId30"/>
    <p:sldId id="626" r:id="rId31"/>
    <p:sldId id="627" r:id="rId32"/>
    <p:sldId id="628" r:id="rId33"/>
    <p:sldId id="629" r:id="rId34"/>
    <p:sldId id="630" r:id="rId35"/>
    <p:sldId id="631" r:id="rId36"/>
    <p:sldId id="632" r:id="rId37"/>
    <p:sldId id="633" r:id="rId38"/>
    <p:sldId id="634" r:id="rId39"/>
    <p:sldId id="747" r:id="rId40"/>
    <p:sldId id="753" r:id="rId41"/>
    <p:sldId id="637" r:id="rId42"/>
    <p:sldId id="638" r:id="rId43"/>
    <p:sldId id="703" r:id="rId44"/>
    <p:sldId id="642" r:id="rId45"/>
    <p:sldId id="643" r:id="rId46"/>
    <p:sldId id="644" r:id="rId47"/>
    <p:sldId id="645" r:id="rId48"/>
    <p:sldId id="748" r:id="rId49"/>
    <p:sldId id="639" r:id="rId50"/>
    <p:sldId id="672" r:id="rId51"/>
    <p:sldId id="750" r:id="rId52"/>
    <p:sldId id="767" r:id="rId53"/>
    <p:sldId id="693" r:id="rId54"/>
    <p:sldId id="691" r:id="rId55"/>
    <p:sldId id="768" r:id="rId56"/>
    <p:sldId id="769" r:id="rId57"/>
    <p:sldId id="751" r:id="rId58"/>
    <p:sldId id="659" r:id="rId59"/>
    <p:sldId id="765" r:id="rId60"/>
    <p:sldId id="666" r:id="rId61"/>
    <p:sldId id="668" r:id="rId62"/>
    <p:sldId id="669" r:id="rId63"/>
    <p:sldId id="685" r:id="rId64"/>
    <p:sldId id="686" r:id="rId65"/>
    <p:sldId id="752" r:id="rId66"/>
    <p:sldId id="706" r:id="rId67"/>
    <p:sldId id="708" r:id="rId68"/>
    <p:sldId id="771" r:id="rId69"/>
    <p:sldId id="687" r:id="rId70"/>
    <p:sldId id="689" r:id="rId71"/>
    <p:sldId id="726" r:id="rId72"/>
    <p:sldId id="727" r:id="rId73"/>
    <p:sldId id="728" r:id="rId74"/>
    <p:sldId id="729" r:id="rId75"/>
    <p:sldId id="730" r:id="rId76"/>
    <p:sldId id="731" r:id="rId77"/>
    <p:sldId id="732" r:id="rId78"/>
    <p:sldId id="733" r:id="rId79"/>
    <p:sldId id="709" r:id="rId80"/>
    <p:sldId id="772" r:id="rId81"/>
    <p:sldId id="773" r:id="rId82"/>
    <p:sldId id="775" r:id="rId83"/>
    <p:sldId id="776" r:id="rId84"/>
    <p:sldId id="777" r:id="rId85"/>
    <p:sldId id="774" r:id="rId86"/>
    <p:sldId id="647" r:id="rId87"/>
    <p:sldId id="648" r:id="rId88"/>
    <p:sldId id="741" r:id="rId89"/>
    <p:sldId id="755" r:id="rId90"/>
    <p:sldId id="757" r:id="rId91"/>
    <p:sldId id="756" r:id="rId92"/>
    <p:sldId id="758" r:id="rId93"/>
    <p:sldId id="759" r:id="rId94"/>
    <p:sldId id="760" r:id="rId95"/>
    <p:sldId id="761" r:id="rId96"/>
    <p:sldId id="762" r:id="rId97"/>
    <p:sldId id="763" r:id="rId98"/>
    <p:sldId id="764" r:id="rId99"/>
    <p:sldId id="778" r:id="rId100"/>
    <p:sldId id="742" r:id="rId101"/>
    <p:sldId id="743" r:id="rId102"/>
    <p:sldId id="744" r:id="rId103"/>
    <p:sldId id="745" r:id="rId104"/>
    <p:sldId id="746" r:id="rId105"/>
    <p:sldId id="653" r:id="rId106"/>
  </p:sldIdLst>
  <p:sldSz cx="9144000" cy="6858000" type="screen4x3"/>
  <p:notesSz cx="7010400" cy="9296400"/>
  <p:defaultTextStyle>
    <a:defPPr>
      <a:defRPr lang="en-US"/>
    </a:defPPr>
    <a:lvl1pPr algn="l" rtl="0" fontAlgn="base">
      <a:spcBef>
        <a:spcPct val="0"/>
      </a:spcBef>
      <a:spcAft>
        <a:spcPct val="0"/>
      </a:spcAft>
      <a:defRPr sz="2400" b="1" kern="1200" baseline="-25000">
        <a:solidFill>
          <a:schemeClr val="tx1"/>
        </a:solidFill>
        <a:latin typeface="Times New Roman" pitchFamily="18" charset="0"/>
        <a:ea typeface="ヒラギノ角ゴ Pro W3"/>
        <a:cs typeface="ヒラギノ角ゴ Pro W3"/>
      </a:defRPr>
    </a:lvl1pPr>
    <a:lvl2pPr marL="457200" algn="l" rtl="0" fontAlgn="base">
      <a:spcBef>
        <a:spcPct val="0"/>
      </a:spcBef>
      <a:spcAft>
        <a:spcPct val="0"/>
      </a:spcAft>
      <a:defRPr sz="2400" b="1" kern="1200" baseline="-25000">
        <a:solidFill>
          <a:schemeClr val="tx1"/>
        </a:solidFill>
        <a:latin typeface="Times New Roman" pitchFamily="18" charset="0"/>
        <a:ea typeface="ヒラギノ角ゴ Pro W3"/>
        <a:cs typeface="ヒラギノ角ゴ Pro W3"/>
      </a:defRPr>
    </a:lvl2pPr>
    <a:lvl3pPr marL="914400" algn="l" rtl="0" fontAlgn="base">
      <a:spcBef>
        <a:spcPct val="0"/>
      </a:spcBef>
      <a:spcAft>
        <a:spcPct val="0"/>
      </a:spcAft>
      <a:defRPr sz="2400" b="1" kern="1200" baseline="-25000">
        <a:solidFill>
          <a:schemeClr val="tx1"/>
        </a:solidFill>
        <a:latin typeface="Times New Roman" pitchFamily="18" charset="0"/>
        <a:ea typeface="ヒラギノ角ゴ Pro W3"/>
        <a:cs typeface="ヒラギノ角ゴ Pro W3"/>
      </a:defRPr>
    </a:lvl3pPr>
    <a:lvl4pPr marL="1371600" algn="l" rtl="0" fontAlgn="base">
      <a:spcBef>
        <a:spcPct val="0"/>
      </a:spcBef>
      <a:spcAft>
        <a:spcPct val="0"/>
      </a:spcAft>
      <a:defRPr sz="2400" b="1" kern="1200" baseline="-25000">
        <a:solidFill>
          <a:schemeClr val="tx1"/>
        </a:solidFill>
        <a:latin typeface="Times New Roman" pitchFamily="18" charset="0"/>
        <a:ea typeface="ヒラギノ角ゴ Pro W3"/>
        <a:cs typeface="ヒラギノ角ゴ Pro W3"/>
      </a:defRPr>
    </a:lvl4pPr>
    <a:lvl5pPr marL="1828800" algn="l" rtl="0" fontAlgn="base">
      <a:spcBef>
        <a:spcPct val="0"/>
      </a:spcBef>
      <a:spcAft>
        <a:spcPct val="0"/>
      </a:spcAft>
      <a:defRPr sz="2400" b="1" kern="1200" baseline="-25000">
        <a:solidFill>
          <a:schemeClr val="tx1"/>
        </a:solidFill>
        <a:latin typeface="Times New Roman" pitchFamily="18" charset="0"/>
        <a:ea typeface="ヒラギノ角ゴ Pro W3"/>
        <a:cs typeface="ヒラギノ角ゴ Pro W3"/>
      </a:defRPr>
    </a:lvl5pPr>
    <a:lvl6pPr marL="2286000" algn="l" defTabSz="914400" rtl="0" eaLnBrk="1" latinLnBrk="0" hangingPunct="1">
      <a:defRPr sz="2400" b="1" kern="1200" baseline="-25000">
        <a:solidFill>
          <a:schemeClr val="tx1"/>
        </a:solidFill>
        <a:latin typeface="Times New Roman" pitchFamily="18" charset="0"/>
        <a:ea typeface="ヒラギノ角ゴ Pro W3"/>
        <a:cs typeface="ヒラギノ角ゴ Pro W3"/>
      </a:defRPr>
    </a:lvl6pPr>
    <a:lvl7pPr marL="2743200" algn="l" defTabSz="914400" rtl="0" eaLnBrk="1" latinLnBrk="0" hangingPunct="1">
      <a:defRPr sz="2400" b="1" kern="1200" baseline="-25000">
        <a:solidFill>
          <a:schemeClr val="tx1"/>
        </a:solidFill>
        <a:latin typeface="Times New Roman" pitchFamily="18" charset="0"/>
        <a:ea typeface="ヒラギノ角ゴ Pro W3"/>
        <a:cs typeface="ヒラギノ角ゴ Pro W3"/>
      </a:defRPr>
    </a:lvl7pPr>
    <a:lvl8pPr marL="3200400" algn="l" defTabSz="914400" rtl="0" eaLnBrk="1" latinLnBrk="0" hangingPunct="1">
      <a:defRPr sz="2400" b="1" kern="1200" baseline="-25000">
        <a:solidFill>
          <a:schemeClr val="tx1"/>
        </a:solidFill>
        <a:latin typeface="Times New Roman" pitchFamily="18" charset="0"/>
        <a:ea typeface="ヒラギノ角ゴ Pro W3"/>
        <a:cs typeface="ヒラギノ角ゴ Pro W3"/>
      </a:defRPr>
    </a:lvl8pPr>
    <a:lvl9pPr marL="3657600" algn="l" defTabSz="914400" rtl="0" eaLnBrk="1" latinLnBrk="0" hangingPunct="1">
      <a:defRPr sz="2400" b="1" kern="1200" baseline="-25000">
        <a:solidFill>
          <a:schemeClr val="tx1"/>
        </a:solidFill>
        <a:latin typeface="Times New Roman" pitchFamily="18"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C6E0"/>
    <a:srgbClr val="91D4DB"/>
    <a:srgbClr val="72C8E0"/>
    <a:srgbClr val="00CC00"/>
    <a:srgbClr val="006600"/>
    <a:srgbClr val="FFCC99"/>
    <a:srgbClr val="800000"/>
    <a:srgbClr val="339966"/>
    <a:srgbClr val="97D2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3144" autoAdjust="0"/>
    <p:restoredTop sz="91297" autoAdjust="0"/>
  </p:normalViewPr>
  <p:slideViewPr>
    <p:cSldViewPr snapToGrid="0">
      <p:cViewPr>
        <p:scale>
          <a:sx n="66" d="100"/>
          <a:sy n="66" d="100"/>
        </p:scale>
        <p:origin x="-906" y="-672"/>
      </p:cViewPr>
      <p:guideLst>
        <p:guide orient="horz" pos="2160"/>
        <p:guide pos="2880"/>
      </p:guideLst>
    </p:cSldViewPr>
  </p:slideViewPr>
  <p:notesTextViewPr>
    <p:cViewPr>
      <p:scale>
        <a:sx n="1" d="1"/>
        <a:sy n="1" d="1"/>
      </p:scale>
      <p:origin x="0" y="0"/>
    </p:cViewPr>
  </p:notesTextViewPr>
  <p:sorterViewPr>
    <p:cViewPr>
      <p:scale>
        <a:sx n="54" d="100"/>
        <a:sy n="54" d="100"/>
      </p:scale>
      <p:origin x="0" y="570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07" Type="http://schemas.openxmlformats.org/officeDocument/2006/relationships/notesMaster" Target="notesMasters/notesMaster1.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slide" Target="slides/slide99.xml"/><Relationship Id="rId110"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presProps" Target="presProps.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248D28-5308-42E6-8698-E076B5FF9AAA}" type="doc">
      <dgm:prSet loTypeId="urn:microsoft.com/office/officeart/2005/8/layout/chevron1" loCatId="process" qsTypeId="urn:microsoft.com/office/officeart/2005/8/quickstyle/simple1" qsCatId="simple" csTypeId="urn:microsoft.com/office/officeart/2005/8/colors/colorful1" csCatId="colorful" phldr="1"/>
      <dgm:spPr/>
    </dgm:pt>
    <dgm:pt modelId="{F3665207-16A3-4267-B7F0-B4195602D836}">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Wood</a:t>
          </a:r>
          <a:endParaRPr lang="en-US" dirty="0"/>
        </a:p>
      </dgm:t>
    </dgm:pt>
    <dgm:pt modelId="{2DDB74E7-7526-4236-8DD3-4B1B40182B57}" type="parTrans" cxnId="{2C17BCF5-EA65-48F1-8A3B-1C25C58FA4D9}">
      <dgm:prSet/>
      <dgm:spPr/>
      <dgm:t>
        <a:bodyPr/>
        <a:lstStyle/>
        <a:p>
          <a:endParaRPr lang="en-US"/>
        </a:p>
      </dgm:t>
    </dgm:pt>
    <dgm:pt modelId="{66E7E47C-11AC-4D9F-B407-1754DAD979F4}" type="sibTrans" cxnId="{2C17BCF5-EA65-48F1-8A3B-1C25C58FA4D9}">
      <dgm:prSet/>
      <dgm:spPr/>
      <dgm:t>
        <a:bodyPr/>
        <a:lstStyle/>
        <a:p>
          <a:endParaRPr lang="en-US"/>
        </a:p>
      </dgm:t>
    </dgm:pt>
    <dgm:pt modelId="{F330E643-94C7-4974-80C3-CB1D30AC96BF}">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Stone</a:t>
          </a:r>
          <a:endParaRPr lang="en-US" dirty="0"/>
        </a:p>
      </dgm:t>
    </dgm:pt>
    <dgm:pt modelId="{032AEB4A-8021-41A0-90B2-1BD1CD66F919}" type="parTrans" cxnId="{2C3C2060-66EA-4EBF-8D21-E1035A851524}">
      <dgm:prSet/>
      <dgm:spPr/>
      <dgm:t>
        <a:bodyPr/>
        <a:lstStyle/>
        <a:p>
          <a:endParaRPr lang="en-US"/>
        </a:p>
      </dgm:t>
    </dgm:pt>
    <dgm:pt modelId="{E74D60B3-DF57-4C27-ADDE-9BFEA99C0E01}" type="sibTrans" cxnId="{2C3C2060-66EA-4EBF-8D21-E1035A851524}">
      <dgm:prSet/>
      <dgm:spPr/>
      <dgm:t>
        <a:bodyPr/>
        <a:lstStyle/>
        <a:p>
          <a:endParaRPr lang="en-US"/>
        </a:p>
      </dgm:t>
    </dgm:pt>
    <dgm:pt modelId="{95FFA0E7-3DCA-4F0E-BFE3-C7938FE53E52}">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Concrete</a:t>
          </a:r>
          <a:endParaRPr lang="en-US" dirty="0"/>
        </a:p>
      </dgm:t>
    </dgm:pt>
    <dgm:pt modelId="{034C9EA7-7766-4039-B272-06B1E7B69561}" type="parTrans" cxnId="{E114CD7B-3859-49AE-B67A-32B0D7B81646}">
      <dgm:prSet/>
      <dgm:spPr/>
      <dgm:t>
        <a:bodyPr/>
        <a:lstStyle/>
        <a:p>
          <a:endParaRPr lang="en-US"/>
        </a:p>
      </dgm:t>
    </dgm:pt>
    <dgm:pt modelId="{460726CD-5515-4416-928E-D01D21CA5325}" type="sibTrans" cxnId="{E114CD7B-3859-49AE-B67A-32B0D7B81646}">
      <dgm:prSet/>
      <dgm:spPr/>
      <dgm:t>
        <a:bodyPr/>
        <a:lstStyle/>
        <a:p>
          <a:endParaRPr lang="en-US"/>
        </a:p>
      </dgm:t>
    </dgm:pt>
    <dgm:pt modelId="{C53578E6-BDB5-4F5D-B18B-E2FDF7F15F4E}">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Iron</a:t>
          </a:r>
          <a:endParaRPr lang="en-US" dirty="0"/>
        </a:p>
      </dgm:t>
    </dgm:pt>
    <dgm:pt modelId="{AD4D42BC-4903-4349-BBD3-F1C694D82E8C}" type="parTrans" cxnId="{EED1B9BF-14BD-4478-8BD5-8E6F27AC9612}">
      <dgm:prSet/>
      <dgm:spPr/>
      <dgm:t>
        <a:bodyPr/>
        <a:lstStyle/>
        <a:p>
          <a:endParaRPr lang="en-US"/>
        </a:p>
      </dgm:t>
    </dgm:pt>
    <dgm:pt modelId="{2830B627-5FA6-4384-95D5-595AFE3CCE34}" type="sibTrans" cxnId="{EED1B9BF-14BD-4478-8BD5-8E6F27AC9612}">
      <dgm:prSet/>
      <dgm:spPr/>
      <dgm:t>
        <a:bodyPr/>
        <a:lstStyle/>
        <a:p>
          <a:endParaRPr lang="en-US"/>
        </a:p>
      </dgm:t>
    </dgm:pt>
    <dgm:pt modelId="{05083820-8956-4F12-B143-9472504E68CC}">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Steel</a:t>
          </a:r>
          <a:endParaRPr lang="en-US" dirty="0"/>
        </a:p>
      </dgm:t>
    </dgm:pt>
    <dgm:pt modelId="{2C6ACCB7-5ED2-497E-8BAE-9CC48598CDD6}" type="parTrans" cxnId="{354D03FB-D0CF-4649-A7EE-786AC6356168}">
      <dgm:prSet/>
      <dgm:spPr/>
      <dgm:t>
        <a:bodyPr/>
        <a:lstStyle/>
        <a:p>
          <a:endParaRPr lang="en-US"/>
        </a:p>
      </dgm:t>
    </dgm:pt>
    <dgm:pt modelId="{39AFD9CE-4E4B-4D99-B0D1-B05147DAC6AA}" type="sibTrans" cxnId="{354D03FB-D0CF-4649-A7EE-786AC6356168}">
      <dgm:prSet/>
      <dgm:spPr/>
      <dgm:t>
        <a:bodyPr/>
        <a:lstStyle/>
        <a:p>
          <a:endParaRPr lang="en-US"/>
        </a:p>
      </dgm:t>
    </dgm:pt>
    <dgm:pt modelId="{C6B2D4BB-E461-4906-B129-0C5503C9D7DA}">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Fiber</a:t>
          </a:r>
        </a:p>
      </dgm:t>
    </dgm:pt>
    <dgm:pt modelId="{02EC21C5-2819-4CB6-A65B-4DB14A19CAE3}" type="parTrans" cxnId="{252F6DEA-14F0-43DD-A061-775C24200173}">
      <dgm:prSet/>
      <dgm:spPr/>
      <dgm:t>
        <a:bodyPr/>
        <a:lstStyle/>
        <a:p>
          <a:endParaRPr lang="en-US"/>
        </a:p>
      </dgm:t>
    </dgm:pt>
    <dgm:pt modelId="{5CE0AF33-B2B1-48AA-9171-448B85C07AE3}" type="sibTrans" cxnId="{252F6DEA-14F0-43DD-A061-775C24200173}">
      <dgm:prSet/>
      <dgm:spPr/>
      <dgm:t>
        <a:bodyPr/>
        <a:lstStyle/>
        <a:p>
          <a:endParaRPr lang="en-US"/>
        </a:p>
      </dgm:t>
    </dgm:pt>
    <dgm:pt modelId="{8F4B0039-1058-417D-8A4B-238656B46E80}" type="pres">
      <dgm:prSet presAssocID="{A8248D28-5308-42E6-8698-E076B5FF9AAA}" presName="Name0" presStyleCnt="0">
        <dgm:presLayoutVars>
          <dgm:dir/>
          <dgm:animLvl val="lvl"/>
          <dgm:resizeHandles val="exact"/>
        </dgm:presLayoutVars>
      </dgm:prSet>
      <dgm:spPr/>
    </dgm:pt>
    <dgm:pt modelId="{BFC61BB2-1A45-47E5-B4D9-E0CBDFF6522C}" type="pres">
      <dgm:prSet presAssocID="{F3665207-16A3-4267-B7F0-B4195602D836}" presName="parTxOnly" presStyleLbl="node1" presStyleIdx="0" presStyleCnt="6">
        <dgm:presLayoutVars>
          <dgm:chMax val="0"/>
          <dgm:chPref val="0"/>
          <dgm:bulletEnabled val="1"/>
        </dgm:presLayoutVars>
      </dgm:prSet>
      <dgm:spPr/>
      <dgm:t>
        <a:bodyPr/>
        <a:lstStyle/>
        <a:p>
          <a:endParaRPr lang="en-US"/>
        </a:p>
      </dgm:t>
    </dgm:pt>
    <dgm:pt modelId="{7A99F460-80C8-4CD8-B48C-C1BDAD4E3F70}" type="pres">
      <dgm:prSet presAssocID="{66E7E47C-11AC-4D9F-B407-1754DAD979F4}" presName="parTxOnlySpace" presStyleCnt="0"/>
      <dgm:spPr/>
    </dgm:pt>
    <dgm:pt modelId="{883CF3B3-799D-42C2-BE4B-1305B04F7865}" type="pres">
      <dgm:prSet presAssocID="{F330E643-94C7-4974-80C3-CB1D30AC96BF}" presName="parTxOnly" presStyleLbl="node1" presStyleIdx="1" presStyleCnt="6">
        <dgm:presLayoutVars>
          <dgm:chMax val="0"/>
          <dgm:chPref val="0"/>
          <dgm:bulletEnabled val="1"/>
        </dgm:presLayoutVars>
      </dgm:prSet>
      <dgm:spPr/>
      <dgm:t>
        <a:bodyPr/>
        <a:lstStyle/>
        <a:p>
          <a:endParaRPr lang="en-US"/>
        </a:p>
      </dgm:t>
    </dgm:pt>
    <dgm:pt modelId="{BEDAB15A-6D9C-475F-9CAE-BA26259CBE40}" type="pres">
      <dgm:prSet presAssocID="{E74D60B3-DF57-4C27-ADDE-9BFEA99C0E01}" presName="parTxOnlySpace" presStyleCnt="0"/>
      <dgm:spPr/>
    </dgm:pt>
    <dgm:pt modelId="{40FE3C78-595A-4471-94AE-967F885536C0}" type="pres">
      <dgm:prSet presAssocID="{95FFA0E7-3DCA-4F0E-BFE3-C7938FE53E52}" presName="parTxOnly" presStyleLbl="node1" presStyleIdx="2" presStyleCnt="6">
        <dgm:presLayoutVars>
          <dgm:chMax val="0"/>
          <dgm:chPref val="0"/>
          <dgm:bulletEnabled val="1"/>
        </dgm:presLayoutVars>
      </dgm:prSet>
      <dgm:spPr/>
      <dgm:t>
        <a:bodyPr/>
        <a:lstStyle/>
        <a:p>
          <a:endParaRPr lang="en-US"/>
        </a:p>
      </dgm:t>
    </dgm:pt>
    <dgm:pt modelId="{BD61F0D3-A130-4516-BB5F-4438024A995A}" type="pres">
      <dgm:prSet presAssocID="{460726CD-5515-4416-928E-D01D21CA5325}" presName="parTxOnlySpace" presStyleCnt="0"/>
      <dgm:spPr/>
    </dgm:pt>
    <dgm:pt modelId="{EE0C2C47-BCED-4508-981D-C89A0966D34D}" type="pres">
      <dgm:prSet presAssocID="{C53578E6-BDB5-4F5D-B18B-E2FDF7F15F4E}" presName="parTxOnly" presStyleLbl="node1" presStyleIdx="3" presStyleCnt="6">
        <dgm:presLayoutVars>
          <dgm:chMax val="0"/>
          <dgm:chPref val="0"/>
          <dgm:bulletEnabled val="1"/>
        </dgm:presLayoutVars>
      </dgm:prSet>
      <dgm:spPr/>
      <dgm:t>
        <a:bodyPr/>
        <a:lstStyle/>
        <a:p>
          <a:endParaRPr lang="en-US"/>
        </a:p>
      </dgm:t>
    </dgm:pt>
    <dgm:pt modelId="{350B0D8E-7E88-4386-8BDE-BDA482E7EA4C}" type="pres">
      <dgm:prSet presAssocID="{2830B627-5FA6-4384-95D5-595AFE3CCE34}" presName="parTxOnlySpace" presStyleCnt="0"/>
      <dgm:spPr/>
    </dgm:pt>
    <dgm:pt modelId="{E53A3F3C-3E06-4023-A4BE-DD6DF90FE440}" type="pres">
      <dgm:prSet presAssocID="{05083820-8956-4F12-B143-9472504E68CC}" presName="parTxOnly" presStyleLbl="node1" presStyleIdx="4" presStyleCnt="6">
        <dgm:presLayoutVars>
          <dgm:chMax val="0"/>
          <dgm:chPref val="0"/>
          <dgm:bulletEnabled val="1"/>
        </dgm:presLayoutVars>
      </dgm:prSet>
      <dgm:spPr/>
      <dgm:t>
        <a:bodyPr/>
        <a:lstStyle/>
        <a:p>
          <a:endParaRPr lang="en-US"/>
        </a:p>
      </dgm:t>
    </dgm:pt>
    <dgm:pt modelId="{83F53869-0586-4FF5-B186-B3B3B223F096}" type="pres">
      <dgm:prSet presAssocID="{39AFD9CE-4E4B-4D99-B0D1-B05147DAC6AA}" presName="parTxOnlySpace" presStyleCnt="0"/>
      <dgm:spPr/>
    </dgm:pt>
    <dgm:pt modelId="{E3CCC036-A75A-48A4-B8EF-417E869F31DD}" type="pres">
      <dgm:prSet presAssocID="{C6B2D4BB-E461-4906-B129-0C5503C9D7DA}" presName="parTxOnly" presStyleLbl="node1" presStyleIdx="5" presStyleCnt="6">
        <dgm:presLayoutVars>
          <dgm:chMax val="0"/>
          <dgm:chPref val="0"/>
          <dgm:bulletEnabled val="1"/>
        </dgm:presLayoutVars>
      </dgm:prSet>
      <dgm:spPr/>
      <dgm:t>
        <a:bodyPr/>
        <a:lstStyle/>
        <a:p>
          <a:endParaRPr lang="en-US"/>
        </a:p>
      </dgm:t>
    </dgm:pt>
  </dgm:ptLst>
  <dgm:cxnLst>
    <dgm:cxn modelId="{EED1B9BF-14BD-4478-8BD5-8E6F27AC9612}" srcId="{A8248D28-5308-42E6-8698-E076B5FF9AAA}" destId="{C53578E6-BDB5-4F5D-B18B-E2FDF7F15F4E}" srcOrd="3" destOrd="0" parTransId="{AD4D42BC-4903-4349-BBD3-F1C694D82E8C}" sibTransId="{2830B627-5FA6-4384-95D5-595AFE3CCE34}"/>
    <dgm:cxn modelId="{354D03FB-D0CF-4649-A7EE-786AC6356168}" srcId="{A8248D28-5308-42E6-8698-E076B5FF9AAA}" destId="{05083820-8956-4F12-B143-9472504E68CC}" srcOrd="4" destOrd="0" parTransId="{2C6ACCB7-5ED2-497E-8BAE-9CC48598CDD6}" sibTransId="{39AFD9CE-4E4B-4D99-B0D1-B05147DAC6AA}"/>
    <dgm:cxn modelId="{EA1FF4B1-052D-4E7B-8512-BC308F6DEE17}" type="presOf" srcId="{05083820-8956-4F12-B143-9472504E68CC}" destId="{E53A3F3C-3E06-4023-A4BE-DD6DF90FE440}" srcOrd="0" destOrd="0" presId="urn:microsoft.com/office/officeart/2005/8/layout/chevron1"/>
    <dgm:cxn modelId="{DABDF72A-8F1A-40E8-B1D6-292550B2B720}" type="presOf" srcId="{A8248D28-5308-42E6-8698-E076B5FF9AAA}" destId="{8F4B0039-1058-417D-8A4B-238656B46E80}" srcOrd="0" destOrd="0" presId="urn:microsoft.com/office/officeart/2005/8/layout/chevron1"/>
    <dgm:cxn modelId="{2C17BCF5-EA65-48F1-8A3B-1C25C58FA4D9}" srcId="{A8248D28-5308-42E6-8698-E076B5FF9AAA}" destId="{F3665207-16A3-4267-B7F0-B4195602D836}" srcOrd="0" destOrd="0" parTransId="{2DDB74E7-7526-4236-8DD3-4B1B40182B57}" sibTransId="{66E7E47C-11AC-4D9F-B407-1754DAD979F4}"/>
    <dgm:cxn modelId="{252F6DEA-14F0-43DD-A061-775C24200173}" srcId="{A8248D28-5308-42E6-8698-E076B5FF9AAA}" destId="{C6B2D4BB-E461-4906-B129-0C5503C9D7DA}" srcOrd="5" destOrd="0" parTransId="{02EC21C5-2819-4CB6-A65B-4DB14A19CAE3}" sibTransId="{5CE0AF33-B2B1-48AA-9171-448B85C07AE3}"/>
    <dgm:cxn modelId="{E114CD7B-3859-49AE-B67A-32B0D7B81646}" srcId="{A8248D28-5308-42E6-8698-E076B5FF9AAA}" destId="{95FFA0E7-3DCA-4F0E-BFE3-C7938FE53E52}" srcOrd="2" destOrd="0" parTransId="{034C9EA7-7766-4039-B272-06B1E7B69561}" sibTransId="{460726CD-5515-4416-928E-D01D21CA5325}"/>
    <dgm:cxn modelId="{E2893B4A-A156-41B0-AF73-FA41B280B383}" type="presOf" srcId="{F330E643-94C7-4974-80C3-CB1D30AC96BF}" destId="{883CF3B3-799D-42C2-BE4B-1305B04F7865}" srcOrd="0" destOrd="0" presId="urn:microsoft.com/office/officeart/2005/8/layout/chevron1"/>
    <dgm:cxn modelId="{5D312F59-BC68-481B-A85E-4895683BC981}" type="presOf" srcId="{C53578E6-BDB5-4F5D-B18B-E2FDF7F15F4E}" destId="{EE0C2C47-BCED-4508-981D-C89A0966D34D}" srcOrd="0" destOrd="0" presId="urn:microsoft.com/office/officeart/2005/8/layout/chevron1"/>
    <dgm:cxn modelId="{5A508251-8608-4405-8E7A-8E2D57C146F8}" type="presOf" srcId="{95FFA0E7-3DCA-4F0E-BFE3-C7938FE53E52}" destId="{40FE3C78-595A-4471-94AE-967F885536C0}" srcOrd="0" destOrd="0" presId="urn:microsoft.com/office/officeart/2005/8/layout/chevron1"/>
    <dgm:cxn modelId="{9CE49E84-C898-4377-A3F6-6D6CF7E2B504}" type="presOf" srcId="{F3665207-16A3-4267-B7F0-B4195602D836}" destId="{BFC61BB2-1A45-47E5-B4D9-E0CBDFF6522C}" srcOrd="0" destOrd="0" presId="urn:microsoft.com/office/officeart/2005/8/layout/chevron1"/>
    <dgm:cxn modelId="{41F2405D-47C4-4EFF-944D-CC70EA630856}" type="presOf" srcId="{C6B2D4BB-E461-4906-B129-0C5503C9D7DA}" destId="{E3CCC036-A75A-48A4-B8EF-417E869F31DD}" srcOrd="0" destOrd="0" presId="urn:microsoft.com/office/officeart/2005/8/layout/chevron1"/>
    <dgm:cxn modelId="{2C3C2060-66EA-4EBF-8D21-E1035A851524}" srcId="{A8248D28-5308-42E6-8698-E076B5FF9AAA}" destId="{F330E643-94C7-4974-80C3-CB1D30AC96BF}" srcOrd="1" destOrd="0" parTransId="{032AEB4A-8021-41A0-90B2-1BD1CD66F919}" sibTransId="{E74D60B3-DF57-4C27-ADDE-9BFEA99C0E01}"/>
    <dgm:cxn modelId="{2C983C9F-583F-4899-BA82-2DF1F561E5F8}" type="presParOf" srcId="{8F4B0039-1058-417D-8A4B-238656B46E80}" destId="{BFC61BB2-1A45-47E5-B4D9-E0CBDFF6522C}" srcOrd="0" destOrd="0" presId="urn:microsoft.com/office/officeart/2005/8/layout/chevron1"/>
    <dgm:cxn modelId="{2E62A471-0C85-4A2C-BC34-DADA4463E7D1}" type="presParOf" srcId="{8F4B0039-1058-417D-8A4B-238656B46E80}" destId="{7A99F460-80C8-4CD8-B48C-C1BDAD4E3F70}" srcOrd="1" destOrd="0" presId="urn:microsoft.com/office/officeart/2005/8/layout/chevron1"/>
    <dgm:cxn modelId="{0DDFC516-35B2-47A3-908C-78314140AF00}" type="presParOf" srcId="{8F4B0039-1058-417D-8A4B-238656B46E80}" destId="{883CF3B3-799D-42C2-BE4B-1305B04F7865}" srcOrd="2" destOrd="0" presId="urn:microsoft.com/office/officeart/2005/8/layout/chevron1"/>
    <dgm:cxn modelId="{C97A31A2-6EA5-47E6-B065-F4C62BC5A933}" type="presParOf" srcId="{8F4B0039-1058-417D-8A4B-238656B46E80}" destId="{BEDAB15A-6D9C-475F-9CAE-BA26259CBE40}" srcOrd="3" destOrd="0" presId="urn:microsoft.com/office/officeart/2005/8/layout/chevron1"/>
    <dgm:cxn modelId="{3781ACE8-A3C1-4CAD-853A-81C984E144D0}" type="presParOf" srcId="{8F4B0039-1058-417D-8A4B-238656B46E80}" destId="{40FE3C78-595A-4471-94AE-967F885536C0}" srcOrd="4" destOrd="0" presId="urn:microsoft.com/office/officeart/2005/8/layout/chevron1"/>
    <dgm:cxn modelId="{8A7A9A33-1763-4E80-B213-D98FACF70959}" type="presParOf" srcId="{8F4B0039-1058-417D-8A4B-238656B46E80}" destId="{BD61F0D3-A130-4516-BB5F-4438024A995A}" srcOrd="5" destOrd="0" presId="urn:microsoft.com/office/officeart/2005/8/layout/chevron1"/>
    <dgm:cxn modelId="{C6BD299A-ED7E-4892-8449-A5193B7BADA1}" type="presParOf" srcId="{8F4B0039-1058-417D-8A4B-238656B46E80}" destId="{EE0C2C47-BCED-4508-981D-C89A0966D34D}" srcOrd="6" destOrd="0" presId="urn:microsoft.com/office/officeart/2005/8/layout/chevron1"/>
    <dgm:cxn modelId="{D62E73DE-E56A-4B96-BCDC-9E29C5720FE4}" type="presParOf" srcId="{8F4B0039-1058-417D-8A4B-238656B46E80}" destId="{350B0D8E-7E88-4386-8BDE-BDA482E7EA4C}" srcOrd="7" destOrd="0" presId="urn:microsoft.com/office/officeart/2005/8/layout/chevron1"/>
    <dgm:cxn modelId="{12644453-A828-4980-A67E-DF87589F4836}" type="presParOf" srcId="{8F4B0039-1058-417D-8A4B-238656B46E80}" destId="{E53A3F3C-3E06-4023-A4BE-DD6DF90FE440}" srcOrd="8" destOrd="0" presId="urn:microsoft.com/office/officeart/2005/8/layout/chevron1"/>
    <dgm:cxn modelId="{FEDBD489-AA29-485F-8A75-5096951EA83E}" type="presParOf" srcId="{8F4B0039-1058-417D-8A4B-238656B46E80}" destId="{83F53869-0586-4FF5-B186-B3B3B223F096}" srcOrd="9" destOrd="0" presId="urn:microsoft.com/office/officeart/2005/8/layout/chevron1"/>
    <dgm:cxn modelId="{09610342-6279-4D1C-9FEB-7DDA03E62D98}" type="presParOf" srcId="{8F4B0039-1058-417D-8A4B-238656B46E80}" destId="{E3CCC036-A75A-48A4-B8EF-417E869F31DD}"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600" dirty="0" smtClean="0"/>
            <a:t>Next Generation Grid</a:t>
          </a:r>
          <a:endParaRPr lang="en-US" sz="3600" dirty="0"/>
        </a:p>
      </dgm:t>
    </dgm:pt>
    <dgm:pt modelId="{3C819DC1-1375-423B-9C9F-1914C61D5A3D}" type="parTrans" cxnId="{0EC820E5-624D-4576-8493-CF9E2A7C8E5F}">
      <dgm:prSet/>
      <dgm:spPr/>
      <dgm:t>
        <a:bodyPr/>
        <a:lstStyle/>
        <a:p>
          <a:endParaRPr lang="en-US" sz="2000"/>
        </a:p>
      </dgm:t>
    </dgm:pt>
    <dgm:pt modelId="{EEC97672-6A7A-49B7-B26D-05CCB657422E}" type="sibTrans" cxnId="{0EC820E5-624D-4576-8493-CF9E2A7C8E5F}">
      <dgm:prSet/>
      <dgm:spPr/>
      <dgm:t>
        <a:bodyPr/>
        <a:lstStyle/>
        <a:p>
          <a:endParaRPr lang="en-US" sz="2000"/>
        </a:p>
      </dgm:t>
    </dgm:pt>
    <dgm:pt modelId="{FA062CB2-58E5-47B8-BC50-21C89FF05747}">
      <dgm:prSet phldrT="[Text]" custT="1"/>
      <dgm:spPr/>
      <dgm:t>
        <a:bodyPr/>
        <a:lstStyle/>
        <a:p>
          <a:r>
            <a:rPr lang="en-US" sz="1400" dirty="0" smtClean="0"/>
            <a:t>Distributed Generation</a:t>
          </a:r>
          <a:endParaRPr lang="en-US" sz="1400" dirty="0"/>
        </a:p>
      </dgm:t>
    </dgm:pt>
    <dgm:pt modelId="{7560DD5B-8B45-41CE-BF24-9D9E5D92D1BC}" type="parTrans" cxnId="{F63DCFC9-2685-4AD2-B88A-4A1F37822FF7}">
      <dgm:prSet/>
      <dgm:spPr/>
      <dgm:t>
        <a:bodyPr/>
        <a:lstStyle/>
        <a:p>
          <a:endParaRPr lang="en-US" sz="2000"/>
        </a:p>
      </dgm:t>
    </dgm:pt>
    <dgm:pt modelId="{775A7FC7-D5B9-426B-B724-ECE7CC610DFB}" type="sibTrans" cxnId="{F63DCFC9-2685-4AD2-B88A-4A1F37822FF7}">
      <dgm:prSet/>
      <dgm:spPr/>
      <dgm:t>
        <a:bodyPr/>
        <a:lstStyle/>
        <a:p>
          <a:endParaRPr lang="en-US" sz="2000"/>
        </a:p>
      </dgm:t>
    </dgm:pt>
    <dgm:pt modelId="{DB1029BD-20FE-499D-938B-31AC013B6CB1}">
      <dgm:prSet phldrT="[Text]" custT="1"/>
      <dgm:spPr/>
      <dgm:t>
        <a:bodyPr/>
        <a:lstStyle/>
        <a:p>
          <a:r>
            <a:rPr lang="en-US" sz="1400" dirty="0" smtClean="0"/>
            <a:t>Advanced</a:t>
          </a:r>
        </a:p>
        <a:p>
          <a:r>
            <a:rPr lang="en-US" sz="1400" dirty="0" smtClean="0"/>
            <a:t>Communications</a:t>
          </a:r>
          <a:endParaRPr lang="en-US" sz="1400" dirty="0"/>
        </a:p>
      </dgm:t>
    </dgm:pt>
    <dgm:pt modelId="{CD106FC5-1EED-4210-A356-7F4CEB1401BA}" type="parTrans" cxnId="{5972EEB9-A70A-4A22-BB63-CCA5FDAF96B9}">
      <dgm:prSet/>
      <dgm:spPr/>
      <dgm:t>
        <a:bodyPr/>
        <a:lstStyle/>
        <a:p>
          <a:endParaRPr lang="en-US" sz="2000"/>
        </a:p>
      </dgm:t>
    </dgm:pt>
    <dgm:pt modelId="{B35A932B-6358-4B23-90F3-7C64B489AB84}" type="sibTrans" cxnId="{5972EEB9-A70A-4A22-BB63-CCA5FDAF96B9}">
      <dgm:prSet/>
      <dgm:spPr/>
      <dgm:t>
        <a:bodyPr/>
        <a:lstStyle/>
        <a:p>
          <a:endParaRPr lang="en-US" sz="2000"/>
        </a:p>
      </dgm:t>
    </dgm:pt>
    <dgm:pt modelId="{227F8FBC-04D1-4532-A587-26EDC22B1DE1}">
      <dgm:prSet phldrT="[Text]" custT="1"/>
      <dgm:spPr/>
      <dgm:t>
        <a:bodyPr/>
        <a:lstStyle/>
        <a:p>
          <a:r>
            <a:rPr lang="en-US" sz="1400" dirty="0" smtClean="0"/>
            <a:t>Advanced Analytics</a:t>
          </a:r>
          <a:endParaRPr lang="en-US" sz="1400" dirty="0"/>
        </a:p>
      </dgm:t>
    </dgm:pt>
    <dgm:pt modelId="{98C4B019-F6AC-4462-881B-DCC0F07EF131}" type="parTrans" cxnId="{C7C0AE4A-4570-4548-A5EF-8CAA9284EB02}">
      <dgm:prSet/>
      <dgm:spPr/>
      <dgm:t>
        <a:bodyPr/>
        <a:lstStyle/>
        <a:p>
          <a:endParaRPr lang="en-US" sz="2000"/>
        </a:p>
      </dgm:t>
    </dgm:pt>
    <dgm:pt modelId="{317FBD20-7582-40E9-B576-708BE9661223}" type="sibTrans" cxnId="{C7C0AE4A-4570-4548-A5EF-8CAA9284EB02}">
      <dgm:prSet/>
      <dgm:spPr/>
      <dgm:t>
        <a:bodyPr/>
        <a:lstStyle/>
        <a:p>
          <a:endParaRPr lang="en-US" sz="2000"/>
        </a:p>
      </dgm:t>
    </dgm:pt>
    <dgm:pt modelId="{6C279F36-5FED-4CBB-B9FB-B7B80EBA26D8}">
      <dgm:prSet phldrT="[Text]" custT="1"/>
      <dgm:spPr/>
      <dgm:t>
        <a:bodyPr/>
        <a:lstStyle/>
        <a:p>
          <a:r>
            <a:rPr lang="en-US" sz="1400" dirty="0" smtClean="0"/>
            <a:t>Advanced Architecture (Fractal) </a:t>
          </a:r>
          <a:endParaRPr lang="en-US" sz="1400" dirty="0"/>
        </a:p>
      </dgm:t>
    </dgm:pt>
    <dgm:pt modelId="{A4F8E259-3E97-4C30-AF71-A78F985DEE9C}" type="parTrans" cxnId="{5373F073-4D1F-45E8-AC08-55CE25109F3D}">
      <dgm:prSet/>
      <dgm:spPr/>
      <dgm:t>
        <a:bodyPr/>
        <a:lstStyle/>
        <a:p>
          <a:endParaRPr lang="en-US" sz="2000"/>
        </a:p>
      </dgm:t>
    </dgm:pt>
    <dgm:pt modelId="{DEA327BC-E224-4975-9EF8-3FC8466B9201}" type="sibTrans" cxnId="{5373F073-4D1F-45E8-AC08-55CE25109F3D}">
      <dgm:prSet/>
      <dgm:spPr/>
      <dgm:t>
        <a:bodyPr/>
        <a:lstStyle/>
        <a:p>
          <a:endParaRPr lang="en-US" sz="2000"/>
        </a:p>
      </dgm:t>
    </dgm:pt>
    <dgm:pt modelId="{9594CD4F-1730-432A-B736-BBC9869CB895}">
      <dgm:prSet phldrT="[Text]" custT="1"/>
      <dgm:spPr>
        <a:effectLst>
          <a:glow rad="228600">
            <a:schemeClr val="accent2">
              <a:satMod val="175000"/>
              <a:alpha val="85000"/>
            </a:schemeClr>
          </a:glow>
        </a:effectLst>
      </dgm:spPr>
      <dgm:t>
        <a:bodyPr/>
        <a:lstStyle/>
        <a:p>
          <a:r>
            <a:rPr lang="en-US" sz="1400" dirty="0" smtClean="0"/>
            <a:t>Big Data </a:t>
          </a:r>
          <a:endParaRPr lang="en-US" sz="1400" dirty="0"/>
        </a:p>
      </dgm:t>
    </dgm:pt>
    <dgm:pt modelId="{9A89FDB8-A886-4758-AC10-8106CEBBEC1A}" type="sibTrans" cxnId="{8E5568DC-9444-45A0-9FF1-1E01E2D26180}">
      <dgm:prSet/>
      <dgm:spPr/>
      <dgm:t>
        <a:bodyPr/>
        <a:lstStyle/>
        <a:p>
          <a:endParaRPr lang="en-US" sz="2000"/>
        </a:p>
      </dgm:t>
    </dgm:pt>
    <dgm:pt modelId="{4BDA22B4-CBF8-4440-AFAA-018CD943EF10}" type="parTrans" cxnId="{8E5568DC-9444-45A0-9FF1-1E01E2D26180}">
      <dgm:prSet/>
      <dgm:spPr/>
      <dgm:t>
        <a:bodyPr/>
        <a:lstStyle/>
        <a:p>
          <a:endParaRPr lang="en-US" sz="2000"/>
        </a:p>
      </dgm:t>
    </dgm:pt>
    <dgm:pt modelId="{E7B90937-F5D8-4669-8DD5-D0CD2162AD4B}">
      <dgm:prSet phldrT="[Text]" custT="1"/>
      <dgm:spPr/>
      <dgm:t>
        <a:bodyPr/>
        <a:lstStyle/>
        <a:p>
          <a:r>
            <a:rPr lang="en-US" sz="1400" dirty="0" smtClean="0"/>
            <a:t>Agile Control</a:t>
          </a:r>
          <a:endParaRPr lang="en-US" sz="1400" dirty="0"/>
        </a:p>
      </dgm:t>
    </dgm:pt>
    <dgm:pt modelId="{E4002109-CF8C-482F-A6F1-4D1BE6B76451}" type="parTrans" cxnId="{526FBF1D-6FA1-41C5-B4AA-20025FE4D0C8}">
      <dgm:prSet/>
      <dgm:spPr/>
      <dgm:t>
        <a:bodyPr/>
        <a:lstStyle/>
        <a:p>
          <a:endParaRPr lang="en-US" sz="2000"/>
        </a:p>
      </dgm:t>
    </dgm:pt>
    <dgm:pt modelId="{6AC4089D-992E-41B6-8C4B-D552C77A40AC}" type="sibTrans" cxnId="{526FBF1D-6FA1-41C5-B4AA-20025FE4D0C8}">
      <dgm:prSet/>
      <dgm:spPr/>
      <dgm:t>
        <a:bodyPr/>
        <a:lstStyle/>
        <a:p>
          <a:endParaRPr lang="en-US" sz="2000"/>
        </a:p>
      </dgm:t>
    </dgm:pt>
    <dgm:pt modelId="{D67286DC-52A5-40A3-84D0-DC7203E4FA0A}">
      <dgm:prSet phldrT="[Text]" custT="1"/>
      <dgm:spPr/>
      <dgm:t>
        <a:bodyPr/>
        <a:lstStyle/>
        <a:p>
          <a:r>
            <a:rPr lang="en-US" sz="1400" dirty="0" smtClean="0"/>
            <a:t>Cyber Security</a:t>
          </a:r>
          <a:endParaRPr lang="en-US" sz="1400" dirty="0"/>
        </a:p>
      </dgm:t>
    </dgm:pt>
    <dgm:pt modelId="{ABE3CC31-A683-4B0B-9094-409C5C155832}" type="parTrans" cxnId="{0A565449-3673-4FCD-8426-158FA5026CCC}">
      <dgm:prSet/>
      <dgm:spPr/>
      <dgm:t>
        <a:bodyPr/>
        <a:lstStyle/>
        <a:p>
          <a:endParaRPr lang="en-US" sz="2000"/>
        </a:p>
      </dgm:t>
    </dgm:pt>
    <dgm:pt modelId="{4550EA69-7B2F-4B94-B2B9-BE491C1C6F82}" type="sibTrans" cxnId="{0A565449-3673-4FCD-8426-158FA5026CCC}">
      <dgm:prSet/>
      <dgm:spPr/>
      <dgm:t>
        <a:bodyPr/>
        <a:lstStyle/>
        <a:p>
          <a:endParaRPr lang="en-US" sz="20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14E97392-EDCF-437C-97B3-065838DC6002}" type="presOf" srcId="{D67286DC-52A5-40A3-84D0-DC7203E4FA0A}" destId="{AB6B4DC9-225C-4CAF-8297-BC42E3E36493}" srcOrd="0" destOrd="0" presId="urn:microsoft.com/office/officeart/2005/8/layout/radial3"/>
    <dgm:cxn modelId="{1A1F7515-A338-4FC0-AA99-7E9E249E6F95}" type="presOf" srcId="{FA062CB2-58E5-47B8-BC50-21C89FF05747}" destId="{2420E2A6-0827-45FA-879D-259CB47E1301}" srcOrd="0" destOrd="0" presId="urn:microsoft.com/office/officeart/2005/8/layout/radial3"/>
    <dgm:cxn modelId="{38FE381A-8211-452F-978A-322EF1600108}" type="presOf" srcId="{A7B65550-7E93-47C4-8CC6-B8609A0ABC66}" destId="{AABB4986-2C2D-48E6-B9F6-92B85C732C87}" srcOrd="0" destOrd="0" presId="urn:microsoft.com/office/officeart/2005/8/layout/radial3"/>
    <dgm:cxn modelId="{C2AD428F-4FA5-4043-8D54-D8DE3039714C}" type="presOf" srcId="{E7B90937-F5D8-4669-8DD5-D0CD2162AD4B}" destId="{FEA86435-5165-4C16-8E21-125427652157}"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F62FF865-B2DB-4248-ADC7-C39E13A91F8E}" type="presOf" srcId="{227F8FBC-04D1-4532-A587-26EDC22B1DE1}" destId="{84FB2437-B0D5-453C-AC26-50B5CEB10E7D}"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C1638777-0E21-4C36-A683-2047D8F2ECC5}" type="presOf" srcId="{9E824629-2CD9-4E2B-91FA-EB9396FA6EF1}" destId="{48219780-12FB-4776-8052-2C716B91151C}" srcOrd="0" destOrd="0" presId="urn:microsoft.com/office/officeart/2005/8/layout/radial3"/>
    <dgm:cxn modelId="{010973EC-FC99-48AF-BACF-85CF7500B0BE}" type="presOf" srcId="{DB1029BD-20FE-499D-938B-31AC013B6CB1}" destId="{D7017369-E1E1-47CB-88BC-F59777F9059B}" srcOrd="0" destOrd="0" presId="urn:microsoft.com/office/officeart/2005/8/layout/radial3"/>
    <dgm:cxn modelId="{80744833-A7A4-433F-A77F-8E87133A0D33}" type="presOf" srcId="{9594CD4F-1730-432A-B736-BBC9869CB895}" destId="{7E703543-3EB2-44A8-986F-BDAFC08BF8EF}"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526FBF1D-6FA1-41C5-B4AA-20025FE4D0C8}" srcId="{9E824629-2CD9-4E2B-91FA-EB9396FA6EF1}" destId="{E7B90937-F5D8-4669-8DD5-D0CD2162AD4B}" srcOrd="6" destOrd="0" parTransId="{E4002109-CF8C-482F-A6F1-4D1BE6B76451}" sibTransId="{6AC4089D-992E-41B6-8C4B-D552C77A40AC}"/>
    <dgm:cxn modelId="{0A565449-3673-4FCD-8426-158FA5026CCC}" srcId="{9E824629-2CD9-4E2B-91FA-EB9396FA6EF1}" destId="{D67286DC-52A5-40A3-84D0-DC7203E4FA0A}" srcOrd="1" destOrd="0" parTransId="{ABE3CC31-A683-4B0B-9094-409C5C155832}" sibTransId="{4550EA69-7B2F-4B94-B2B9-BE491C1C6F82}"/>
    <dgm:cxn modelId="{6D491A1B-F2CB-4501-B68E-CE865BB1C8FE}" type="presOf" srcId="{6C279F36-5FED-4CBB-B9FB-B7B80EBA26D8}" destId="{9B122F22-47BC-4328-B85D-F737FF818706}" srcOrd="0" destOrd="0" presId="urn:microsoft.com/office/officeart/2005/8/layout/radial3"/>
    <dgm:cxn modelId="{F63DCFC9-2685-4AD2-B88A-4A1F37822FF7}" srcId="{9E824629-2CD9-4E2B-91FA-EB9396FA6EF1}" destId="{FA062CB2-58E5-47B8-BC50-21C89FF05747}" srcOrd="0" destOrd="0" parTransId="{7560DD5B-8B45-41CE-BF24-9D9E5D92D1BC}" sibTransId="{775A7FC7-D5B9-426B-B724-ECE7CC610DFB}"/>
    <dgm:cxn modelId="{13435959-AC55-4784-B566-725B31DC676D}" type="presParOf" srcId="{AABB4986-2C2D-48E6-B9F6-92B85C732C87}" destId="{772F31F2-CF67-4D1B-BF4B-00C2944FF45C}" srcOrd="0" destOrd="0" presId="urn:microsoft.com/office/officeart/2005/8/layout/radial3"/>
    <dgm:cxn modelId="{05193BCD-576E-4BCC-A2A8-05FA0FC513EF}" type="presParOf" srcId="{772F31F2-CF67-4D1B-BF4B-00C2944FF45C}" destId="{48219780-12FB-4776-8052-2C716B91151C}" srcOrd="0" destOrd="0" presId="urn:microsoft.com/office/officeart/2005/8/layout/radial3"/>
    <dgm:cxn modelId="{81A70BE9-5ED9-482D-B0D0-2C1F55B7CF59}" type="presParOf" srcId="{772F31F2-CF67-4D1B-BF4B-00C2944FF45C}" destId="{2420E2A6-0827-45FA-879D-259CB47E1301}" srcOrd="1" destOrd="0" presId="urn:microsoft.com/office/officeart/2005/8/layout/radial3"/>
    <dgm:cxn modelId="{A5EF9EB0-A6F8-4949-A94A-B21C14B5F342}" type="presParOf" srcId="{772F31F2-CF67-4D1B-BF4B-00C2944FF45C}" destId="{AB6B4DC9-225C-4CAF-8297-BC42E3E36493}" srcOrd="2" destOrd="0" presId="urn:microsoft.com/office/officeart/2005/8/layout/radial3"/>
    <dgm:cxn modelId="{ECD0B728-567E-44EC-910F-FD6FF5FD748E}" type="presParOf" srcId="{772F31F2-CF67-4D1B-BF4B-00C2944FF45C}" destId="{9B122F22-47BC-4328-B85D-F737FF818706}" srcOrd="3" destOrd="0" presId="urn:microsoft.com/office/officeart/2005/8/layout/radial3"/>
    <dgm:cxn modelId="{24F508EA-D07B-432B-BDF3-15DFB8927699}" type="presParOf" srcId="{772F31F2-CF67-4D1B-BF4B-00C2944FF45C}" destId="{7E703543-3EB2-44A8-986F-BDAFC08BF8EF}" srcOrd="4" destOrd="0" presId="urn:microsoft.com/office/officeart/2005/8/layout/radial3"/>
    <dgm:cxn modelId="{0D030F3E-A577-47DC-97EB-062511C41015}" type="presParOf" srcId="{772F31F2-CF67-4D1B-BF4B-00C2944FF45C}" destId="{84FB2437-B0D5-453C-AC26-50B5CEB10E7D}" srcOrd="5" destOrd="0" presId="urn:microsoft.com/office/officeart/2005/8/layout/radial3"/>
    <dgm:cxn modelId="{6DF5AA6B-DDF3-44EF-A2E0-F48B0DC46E57}" type="presParOf" srcId="{772F31F2-CF67-4D1B-BF4B-00C2944FF45C}" destId="{D7017369-E1E1-47CB-88BC-F59777F9059B}" srcOrd="6" destOrd="0" presId="urn:microsoft.com/office/officeart/2005/8/layout/radial3"/>
    <dgm:cxn modelId="{8C3F3C02-8B72-4CD7-A30C-AE443BFB258F}"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2400" dirty="0" smtClean="0"/>
            <a:t>Next Generation Grid</a:t>
          </a:r>
          <a:endParaRPr lang="en-US" sz="2400" dirty="0"/>
        </a:p>
      </dgm:t>
    </dgm:pt>
    <dgm:pt modelId="{3C819DC1-1375-423B-9C9F-1914C61D5A3D}" type="parTrans" cxnId="{0EC820E5-624D-4576-8493-CF9E2A7C8E5F}">
      <dgm:prSet/>
      <dgm:spPr/>
      <dgm:t>
        <a:bodyPr/>
        <a:lstStyle/>
        <a:p>
          <a:endParaRPr lang="en-US" sz="1400"/>
        </a:p>
      </dgm:t>
    </dgm:pt>
    <dgm:pt modelId="{EEC97672-6A7A-49B7-B26D-05CCB657422E}" type="sibTrans" cxnId="{0EC820E5-624D-4576-8493-CF9E2A7C8E5F}">
      <dgm:prSet/>
      <dgm:spPr/>
      <dgm:t>
        <a:bodyPr/>
        <a:lstStyle/>
        <a:p>
          <a:endParaRPr lang="en-US" sz="1400"/>
        </a:p>
      </dgm:t>
    </dgm:pt>
    <dgm:pt modelId="{FA062CB2-58E5-47B8-BC50-21C89FF05747}">
      <dgm:prSet phldrT="[Text]" custT="1"/>
      <dgm:spPr/>
      <dgm:t>
        <a:bodyPr/>
        <a:lstStyle/>
        <a:p>
          <a:r>
            <a:rPr lang="en-US" sz="1050" dirty="0" smtClean="0"/>
            <a:t>Distributed Generation</a:t>
          </a:r>
          <a:endParaRPr lang="en-US" sz="1050" dirty="0"/>
        </a:p>
      </dgm:t>
    </dgm:pt>
    <dgm:pt modelId="{7560DD5B-8B45-41CE-BF24-9D9E5D92D1BC}" type="parTrans" cxnId="{F63DCFC9-2685-4AD2-B88A-4A1F37822FF7}">
      <dgm:prSet/>
      <dgm:spPr/>
      <dgm:t>
        <a:bodyPr/>
        <a:lstStyle/>
        <a:p>
          <a:endParaRPr lang="en-US" sz="1400"/>
        </a:p>
      </dgm:t>
    </dgm:pt>
    <dgm:pt modelId="{775A7FC7-D5B9-426B-B724-ECE7CC610DFB}" type="sibTrans" cxnId="{F63DCFC9-2685-4AD2-B88A-4A1F37822FF7}">
      <dgm:prSet/>
      <dgm:spPr/>
      <dgm:t>
        <a:bodyPr/>
        <a:lstStyle/>
        <a:p>
          <a:endParaRPr lang="en-US" sz="1400"/>
        </a:p>
      </dgm:t>
    </dgm:pt>
    <dgm:pt modelId="{DB1029BD-20FE-499D-938B-31AC013B6CB1}">
      <dgm:prSet phldrT="[Text]" custT="1"/>
      <dgm:spPr/>
      <dgm:t>
        <a:bodyPr/>
        <a:lstStyle/>
        <a:p>
          <a:r>
            <a:rPr lang="en-US" sz="1050" dirty="0" smtClean="0"/>
            <a:t>Advanced</a:t>
          </a:r>
        </a:p>
        <a:p>
          <a:r>
            <a:rPr lang="en-US" sz="1050" dirty="0" smtClean="0"/>
            <a:t>Communications</a:t>
          </a:r>
          <a:endParaRPr lang="en-US" sz="1050" dirty="0"/>
        </a:p>
      </dgm:t>
    </dgm:pt>
    <dgm:pt modelId="{CD106FC5-1EED-4210-A356-7F4CEB1401BA}" type="parTrans" cxnId="{5972EEB9-A70A-4A22-BB63-CCA5FDAF96B9}">
      <dgm:prSet/>
      <dgm:spPr/>
      <dgm:t>
        <a:bodyPr/>
        <a:lstStyle/>
        <a:p>
          <a:endParaRPr lang="en-US" sz="1400"/>
        </a:p>
      </dgm:t>
    </dgm:pt>
    <dgm:pt modelId="{B35A932B-6358-4B23-90F3-7C64B489AB84}" type="sibTrans" cxnId="{5972EEB9-A70A-4A22-BB63-CCA5FDAF96B9}">
      <dgm:prSet/>
      <dgm:spPr/>
      <dgm:t>
        <a:bodyPr/>
        <a:lstStyle/>
        <a:p>
          <a:endParaRPr lang="en-US" sz="1400"/>
        </a:p>
      </dgm:t>
    </dgm:pt>
    <dgm:pt modelId="{227F8FBC-04D1-4532-A587-26EDC22B1DE1}">
      <dgm:prSet phldrT="[Text]" custT="1"/>
      <dgm:spPr>
        <a:effectLst>
          <a:glow rad="228600">
            <a:schemeClr val="accent2">
              <a:satMod val="175000"/>
              <a:alpha val="86000"/>
            </a:schemeClr>
          </a:glow>
        </a:effectLst>
      </dgm:spPr>
      <dgm:t>
        <a:bodyPr/>
        <a:lstStyle/>
        <a:p>
          <a:r>
            <a:rPr lang="en-US" sz="1050" dirty="0" smtClean="0"/>
            <a:t>Advanced Analytics</a:t>
          </a:r>
          <a:endParaRPr lang="en-US" sz="1050" dirty="0"/>
        </a:p>
      </dgm:t>
    </dgm:pt>
    <dgm:pt modelId="{98C4B019-F6AC-4462-881B-DCC0F07EF131}" type="parTrans" cxnId="{C7C0AE4A-4570-4548-A5EF-8CAA9284EB02}">
      <dgm:prSet/>
      <dgm:spPr/>
      <dgm:t>
        <a:bodyPr/>
        <a:lstStyle/>
        <a:p>
          <a:endParaRPr lang="en-US" sz="1400"/>
        </a:p>
      </dgm:t>
    </dgm:pt>
    <dgm:pt modelId="{317FBD20-7582-40E9-B576-708BE9661223}" type="sibTrans" cxnId="{C7C0AE4A-4570-4548-A5EF-8CAA9284EB02}">
      <dgm:prSet/>
      <dgm:spPr/>
      <dgm:t>
        <a:bodyPr/>
        <a:lstStyle/>
        <a:p>
          <a:endParaRPr lang="en-US" sz="1400"/>
        </a:p>
      </dgm:t>
    </dgm:pt>
    <dgm:pt modelId="{6C279F36-5FED-4CBB-B9FB-B7B80EBA26D8}">
      <dgm:prSet phldrT="[Text]" custT="1"/>
      <dgm:spPr>
        <a:effectLst>
          <a:glow rad="228600">
            <a:schemeClr val="accent2">
              <a:satMod val="175000"/>
              <a:alpha val="84000"/>
            </a:schemeClr>
          </a:glow>
        </a:effectLst>
      </dgm:spPr>
      <dgm:t>
        <a:bodyPr/>
        <a:lstStyle/>
        <a:p>
          <a:r>
            <a:rPr lang="en-US" sz="1000" dirty="0" smtClean="0"/>
            <a:t>Advanced Architecture (Fractal) </a:t>
          </a:r>
          <a:endParaRPr lang="en-US" sz="1000" dirty="0"/>
        </a:p>
      </dgm:t>
    </dgm:pt>
    <dgm:pt modelId="{A4F8E259-3E97-4C30-AF71-A78F985DEE9C}" type="parTrans" cxnId="{5373F073-4D1F-45E8-AC08-55CE25109F3D}">
      <dgm:prSet/>
      <dgm:spPr/>
      <dgm:t>
        <a:bodyPr/>
        <a:lstStyle/>
        <a:p>
          <a:endParaRPr lang="en-US" sz="1400"/>
        </a:p>
      </dgm:t>
    </dgm:pt>
    <dgm:pt modelId="{DEA327BC-E224-4975-9EF8-3FC8466B9201}" type="sibTrans" cxnId="{5373F073-4D1F-45E8-AC08-55CE25109F3D}">
      <dgm:prSet/>
      <dgm:spPr/>
      <dgm:t>
        <a:bodyPr/>
        <a:lstStyle/>
        <a:p>
          <a:endParaRPr lang="en-US" sz="1400"/>
        </a:p>
      </dgm:t>
    </dgm:pt>
    <dgm:pt modelId="{9594CD4F-1730-432A-B736-BBC9869CB895}">
      <dgm:prSet phldrT="[Text]" custT="1"/>
      <dgm:spPr>
        <a:effectLst>
          <a:glow rad="228600">
            <a:schemeClr val="accent2">
              <a:satMod val="175000"/>
              <a:alpha val="85000"/>
            </a:schemeClr>
          </a:glow>
        </a:effectLst>
      </dgm:spPr>
      <dgm:t>
        <a:bodyPr/>
        <a:lstStyle/>
        <a:p>
          <a:r>
            <a:rPr lang="en-US" sz="1050" dirty="0" smtClean="0"/>
            <a:t>Big Data </a:t>
          </a:r>
          <a:endParaRPr lang="en-US" sz="1050" dirty="0"/>
        </a:p>
      </dgm:t>
    </dgm:pt>
    <dgm:pt modelId="{9A89FDB8-A886-4758-AC10-8106CEBBEC1A}" type="sibTrans" cxnId="{8E5568DC-9444-45A0-9FF1-1E01E2D26180}">
      <dgm:prSet/>
      <dgm:spPr/>
      <dgm:t>
        <a:bodyPr/>
        <a:lstStyle/>
        <a:p>
          <a:endParaRPr lang="en-US" sz="1400"/>
        </a:p>
      </dgm:t>
    </dgm:pt>
    <dgm:pt modelId="{4BDA22B4-CBF8-4440-AFAA-018CD943EF10}" type="parTrans" cxnId="{8E5568DC-9444-45A0-9FF1-1E01E2D26180}">
      <dgm:prSet/>
      <dgm:spPr/>
      <dgm:t>
        <a:bodyPr/>
        <a:lstStyle/>
        <a:p>
          <a:endParaRPr lang="en-US" sz="1400"/>
        </a:p>
      </dgm:t>
    </dgm:pt>
    <dgm:pt modelId="{E7B90937-F5D8-4669-8DD5-D0CD2162AD4B}">
      <dgm:prSet phldrT="[Text]" custT="1"/>
      <dgm:spPr/>
      <dgm:t>
        <a:bodyPr/>
        <a:lstStyle/>
        <a:p>
          <a:r>
            <a:rPr lang="en-US" sz="1050" dirty="0" smtClean="0"/>
            <a:t>Agile Control</a:t>
          </a:r>
          <a:endParaRPr lang="en-US" sz="1050" dirty="0"/>
        </a:p>
      </dgm:t>
    </dgm:pt>
    <dgm:pt modelId="{E4002109-CF8C-482F-A6F1-4D1BE6B76451}" type="parTrans" cxnId="{526FBF1D-6FA1-41C5-B4AA-20025FE4D0C8}">
      <dgm:prSet/>
      <dgm:spPr/>
      <dgm:t>
        <a:bodyPr/>
        <a:lstStyle/>
        <a:p>
          <a:endParaRPr lang="en-US" sz="1400"/>
        </a:p>
      </dgm:t>
    </dgm:pt>
    <dgm:pt modelId="{6AC4089D-992E-41B6-8C4B-D552C77A40AC}" type="sibTrans" cxnId="{526FBF1D-6FA1-41C5-B4AA-20025FE4D0C8}">
      <dgm:prSet/>
      <dgm:spPr/>
      <dgm:t>
        <a:bodyPr/>
        <a:lstStyle/>
        <a:p>
          <a:endParaRPr lang="en-US" sz="1400"/>
        </a:p>
      </dgm:t>
    </dgm:pt>
    <dgm:pt modelId="{D67286DC-52A5-40A3-84D0-DC7203E4FA0A}">
      <dgm:prSet phldrT="[Text]" custT="1"/>
      <dgm:spPr/>
      <dgm:t>
        <a:bodyPr/>
        <a:lstStyle/>
        <a:p>
          <a:r>
            <a:rPr lang="en-US" sz="1050" dirty="0" smtClean="0"/>
            <a:t>Cyber Security</a:t>
          </a:r>
          <a:endParaRPr lang="en-US" sz="1050" dirty="0"/>
        </a:p>
      </dgm:t>
    </dgm:pt>
    <dgm:pt modelId="{ABE3CC31-A683-4B0B-9094-409C5C155832}" type="parTrans" cxnId="{0A565449-3673-4FCD-8426-158FA5026CCC}">
      <dgm:prSet/>
      <dgm:spPr/>
      <dgm:t>
        <a:bodyPr/>
        <a:lstStyle/>
        <a:p>
          <a:endParaRPr lang="en-US" sz="1400"/>
        </a:p>
      </dgm:t>
    </dgm:pt>
    <dgm:pt modelId="{4550EA69-7B2F-4B94-B2B9-BE491C1C6F82}" type="sibTrans" cxnId="{0A565449-3673-4FCD-8426-158FA5026CCC}">
      <dgm:prSet/>
      <dgm:spPr/>
      <dgm:t>
        <a:bodyPr/>
        <a:lstStyle/>
        <a:p>
          <a:endParaRPr lang="en-US" sz="14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custRadScaleRad="98474" custRadScaleInc="-605">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6CC109F0-D656-40A2-8FC5-406B20598EE8}" type="presOf" srcId="{9594CD4F-1730-432A-B736-BBC9869CB895}" destId="{7E703543-3EB2-44A8-986F-BDAFC08BF8EF}" srcOrd="0" destOrd="0" presId="urn:microsoft.com/office/officeart/2005/8/layout/radial3"/>
    <dgm:cxn modelId="{64E4EA39-5237-4F42-ACF1-E3F001C77051}" type="presOf" srcId="{A7B65550-7E93-47C4-8CC6-B8609A0ABC66}" destId="{AABB4986-2C2D-48E6-B9F6-92B85C732C87}" srcOrd="0" destOrd="0" presId="urn:microsoft.com/office/officeart/2005/8/layout/radial3"/>
    <dgm:cxn modelId="{9A3F5BDA-C965-4C93-911C-E559EA261256}" type="presOf" srcId="{D67286DC-52A5-40A3-84D0-DC7203E4FA0A}" destId="{AB6B4DC9-225C-4CAF-8297-BC42E3E36493}" srcOrd="0" destOrd="0" presId="urn:microsoft.com/office/officeart/2005/8/layout/radial3"/>
    <dgm:cxn modelId="{393739B5-D6E2-4790-B73E-CB44358F9B46}" type="presOf" srcId="{DB1029BD-20FE-499D-938B-31AC013B6CB1}" destId="{D7017369-E1E1-47CB-88BC-F59777F9059B}"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29B737EE-0FC5-4B5F-862C-4BF559A43242}" type="presOf" srcId="{E7B90937-F5D8-4669-8DD5-D0CD2162AD4B}" destId="{FEA86435-5165-4C16-8E21-125427652157}"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9F7BF65D-5B67-4F31-A4BE-136366B6982F}" type="presOf" srcId="{6C279F36-5FED-4CBB-B9FB-B7B80EBA26D8}" destId="{9B122F22-47BC-4328-B85D-F737FF818706}" srcOrd="0" destOrd="0" presId="urn:microsoft.com/office/officeart/2005/8/layout/radial3"/>
    <dgm:cxn modelId="{2046F76D-2C1A-4E7F-B2BA-7EC9E126A977}" type="presOf" srcId="{227F8FBC-04D1-4532-A587-26EDC22B1DE1}" destId="{84FB2437-B0D5-453C-AC26-50B5CEB10E7D}"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0EC820E5-624D-4576-8493-CF9E2A7C8E5F}" srcId="{A7B65550-7E93-47C4-8CC6-B8609A0ABC66}" destId="{9E824629-2CD9-4E2B-91FA-EB9396FA6EF1}" srcOrd="0" destOrd="0" parTransId="{3C819DC1-1375-423B-9C9F-1914C61D5A3D}" sibTransId="{EEC97672-6A7A-49B7-B26D-05CCB657422E}"/>
    <dgm:cxn modelId="{526FBF1D-6FA1-41C5-B4AA-20025FE4D0C8}" srcId="{9E824629-2CD9-4E2B-91FA-EB9396FA6EF1}" destId="{E7B90937-F5D8-4669-8DD5-D0CD2162AD4B}" srcOrd="6" destOrd="0" parTransId="{E4002109-CF8C-482F-A6F1-4D1BE6B76451}" sibTransId="{6AC4089D-992E-41B6-8C4B-D552C77A40AC}"/>
    <dgm:cxn modelId="{BE36A3A4-EF3B-4DAF-8C77-FE23811DF3F4}" type="presOf" srcId="{9E824629-2CD9-4E2B-91FA-EB9396FA6EF1}" destId="{48219780-12FB-4776-8052-2C716B91151C}" srcOrd="0" destOrd="0" presId="urn:microsoft.com/office/officeart/2005/8/layout/radial3"/>
    <dgm:cxn modelId="{2F40630D-20BC-4539-84D8-CBF609659916}" type="presOf" srcId="{FA062CB2-58E5-47B8-BC50-21C89FF05747}" destId="{2420E2A6-0827-45FA-879D-259CB47E1301}" srcOrd="0" destOrd="0" presId="urn:microsoft.com/office/officeart/2005/8/layout/radial3"/>
    <dgm:cxn modelId="{0A565449-3673-4FCD-8426-158FA5026CCC}" srcId="{9E824629-2CD9-4E2B-91FA-EB9396FA6EF1}" destId="{D67286DC-52A5-40A3-84D0-DC7203E4FA0A}" srcOrd="1" destOrd="0" parTransId="{ABE3CC31-A683-4B0B-9094-409C5C155832}" sibTransId="{4550EA69-7B2F-4B94-B2B9-BE491C1C6F82}"/>
    <dgm:cxn modelId="{F63DCFC9-2685-4AD2-B88A-4A1F37822FF7}" srcId="{9E824629-2CD9-4E2B-91FA-EB9396FA6EF1}" destId="{FA062CB2-58E5-47B8-BC50-21C89FF05747}" srcOrd="0" destOrd="0" parTransId="{7560DD5B-8B45-41CE-BF24-9D9E5D92D1BC}" sibTransId="{775A7FC7-D5B9-426B-B724-ECE7CC610DFB}"/>
    <dgm:cxn modelId="{9D39EA70-C81B-4235-B920-053DBDBCA15E}" type="presParOf" srcId="{AABB4986-2C2D-48E6-B9F6-92B85C732C87}" destId="{772F31F2-CF67-4D1B-BF4B-00C2944FF45C}" srcOrd="0" destOrd="0" presId="urn:microsoft.com/office/officeart/2005/8/layout/radial3"/>
    <dgm:cxn modelId="{813ED8D0-D902-44A3-AD37-E7DDEF5A8790}" type="presParOf" srcId="{772F31F2-CF67-4D1B-BF4B-00C2944FF45C}" destId="{48219780-12FB-4776-8052-2C716B91151C}" srcOrd="0" destOrd="0" presId="urn:microsoft.com/office/officeart/2005/8/layout/radial3"/>
    <dgm:cxn modelId="{576E320E-30FE-4B3F-94BF-DAB3C4694E3C}" type="presParOf" srcId="{772F31F2-CF67-4D1B-BF4B-00C2944FF45C}" destId="{2420E2A6-0827-45FA-879D-259CB47E1301}" srcOrd="1" destOrd="0" presId="urn:microsoft.com/office/officeart/2005/8/layout/radial3"/>
    <dgm:cxn modelId="{162C0FD9-E1BB-463B-82EA-FB3F1C8F9DF5}" type="presParOf" srcId="{772F31F2-CF67-4D1B-BF4B-00C2944FF45C}" destId="{AB6B4DC9-225C-4CAF-8297-BC42E3E36493}" srcOrd="2" destOrd="0" presId="urn:microsoft.com/office/officeart/2005/8/layout/radial3"/>
    <dgm:cxn modelId="{01F8F973-F07A-479B-A9AD-61FF094D3256}" type="presParOf" srcId="{772F31F2-CF67-4D1B-BF4B-00C2944FF45C}" destId="{9B122F22-47BC-4328-B85D-F737FF818706}" srcOrd="3" destOrd="0" presId="urn:microsoft.com/office/officeart/2005/8/layout/radial3"/>
    <dgm:cxn modelId="{7F165CB7-9992-4DCA-9D13-B0E44109A00F}" type="presParOf" srcId="{772F31F2-CF67-4D1B-BF4B-00C2944FF45C}" destId="{7E703543-3EB2-44A8-986F-BDAFC08BF8EF}" srcOrd="4" destOrd="0" presId="urn:microsoft.com/office/officeart/2005/8/layout/radial3"/>
    <dgm:cxn modelId="{7E12EB70-2DF1-4771-BF07-DDCEFBA4E7B3}" type="presParOf" srcId="{772F31F2-CF67-4D1B-BF4B-00C2944FF45C}" destId="{84FB2437-B0D5-453C-AC26-50B5CEB10E7D}" srcOrd="5" destOrd="0" presId="urn:microsoft.com/office/officeart/2005/8/layout/radial3"/>
    <dgm:cxn modelId="{F4857397-BF5B-4A74-9E30-8BC5FBEB1015}" type="presParOf" srcId="{772F31F2-CF67-4D1B-BF4B-00C2944FF45C}" destId="{D7017369-E1E1-47CB-88BC-F59777F9059B}" srcOrd="6" destOrd="0" presId="urn:microsoft.com/office/officeart/2005/8/layout/radial3"/>
    <dgm:cxn modelId="{EFEBFDCA-16A3-4DE6-A06C-0B24C14770E7}"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2E0161C-9FAE-4BDC-BF99-FAF95AAFDD24}" type="doc">
      <dgm:prSet loTypeId="urn:microsoft.com/office/officeart/2005/8/layout/hProcess9" loCatId="process" qsTypeId="urn:microsoft.com/office/officeart/2005/8/quickstyle/simple5" qsCatId="simple" csTypeId="urn:microsoft.com/office/officeart/2005/8/colors/colorful4" csCatId="colorful" phldr="1"/>
      <dgm:spPr/>
    </dgm:pt>
    <dgm:pt modelId="{DA35F87C-2ED1-4048-B5E0-F246B66028FC}">
      <dgm:prSet phldrT="[Text]"/>
      <dgm:spPr/>
      <dgm:t>
        <a:bodyPr/>
        <a:lstStyle/>
        <a:p>
          <a:r>
            <a:rPr lang="en-US" dirty="0" smtClean="0"/>
            <a:t>Computers</a:t>
          </a:r>
          <a:endParaRPr lang="en-US" dirty="0"/>
        </a:p>
      </dgm:t>
    </dgm:pt>
    <dgm:pt modelId="{5A964EAC-B9FD-4E18-BFDF-51B85A2632A6}" type="parTrans" cxnId="{D34F8705-CF18-4C25-A626-276D14BB4F8E}">
      <dgm:prSet/>
      <dgm:spPr/>
      <dgm:t>
        <a:bodyPr/>
        <a:lstStyle/>
        <a:p>
          <a:endParaRPr lang="en-US"/>
        </a:p>
      </dgm:t>
    </dgm:pt>
    <dgm:pt modelId="{DFAF819A-2E51-4AF3-A3B4-AA678B59FD74}" type="sibTrans" cxnId="{D34F8705-CF18-4C25-A626-276D14BB4F8E}">
      <dgm:prSet/>
      <dgm:spPr/>
      <dgm:t>
        <a:bodyPr/>
        <a:lstStyle/>
        <a:p>
          <a:endParaRPr lang="en-US"/>
        </a:p>
      </dgm:t>
    </dgm:pt>
    <dgm:pt modelId="{3364A183-546D-4E5F-B557-648470327D18}">
      <dgm:prSet phldrT="[Text]"/>
      <dgm:spPr/>
      <dgm:t>
        <a:bodyPr/>
        <a:lstStyle/>
        <a:p>
          <a:r>
            <a:rPr lang="en-US" dirty="0" smtClean="0"/>
            <a:t>Enterprise Buses</a:t>
          </a:r>
          <a:endParaRPr lang="en-US" dirty="0"/>
        </a:p>
      </dgm:t>
    </dgm:pt>
    <dgm:pt modelId="{2C6F8051-5866-4045-AA0C-F3E45DA2FA9B}" type="parTrans" cxnId="{DD780771-6851-4B56-BAED-218E3C0BEB10}">
      <dgm:prSet/>
      <dgm:spPr/>
      <dgm:t>
        <a:bodyPr/>
        <a:lstStyle/>
        <a:p>
          <a:endParaRPr lang="en-US"/>
        </a:p>
      </dgm:t>
    </dgm:pt>
    <dgm:pt modelId="{BA06ECAA-0382-45CD-837C-D709A4333F1E}" type="sibTrans" cxnId="{DD780771-6851-4B56-BAED-218E3C0BEB10}">
      <dgm:prSet/>
      <dgm:spPr/>
      <dgm:t>
        <a:bodyPr/>
        <a:lstStyle/>
        <a:p>
          <a:endParaRPr lang="en-US"/>
        </a:p>
      </dgm:t>
    </dgm:pt>
    <dgm:pt modelId="{0D0ECD9A-4407-47B8-A087-4CD1B3F2CF92}">
      <dgm:prSet phldrT="[Text]"/>
      <dgm:spPr>
        <a:gradFill rotWithShape="0">
          <a:gsLst>
            <a:gs pos="71000">
              <a:srgbClr val="72C6E0"/>
            </a:gs>
            <a:gs pos="0">
              <a:schemeClr val="accent4">
                <a:hueOff val="-4464770"/>
                <a:satOff val="26899"/>
                <a:lumOff val="2156"/>
                <a:alphaOff val="0"/>
                <a:shade val="51000"/>
                <a:satMod val="130000"/>
              </a:schemeClr>
            </a:gs>
            <a:gs pos="93000">
              <a:srgbClr val="72C8E0"/>
            </a:gs>
            <a:gs pos="100000">
              <a:schemeClr val="accent4">
                <a:hueOff val="-4464770"/>
                <a:satOff val="26899"/>
                <a:lumOff val="2156"/>
                <a:alphaOff val="0"/>
                <a:shade val="94000"/>
                <a:satMod val="135000"/>
              </a:schemeClr>
            </a:gs>
          </a:gsLst>
        </a:gradFill>
      </dgm:spPr>
      <dgm:t>
        <a:bodyPr/>
        <a:lstStyle/>
        <a:p>
          <a:r>
            <a:rPr lang="en-US" dirty="0" smtClean="0"/>
            <a:t>Computing Fabric</a:t>
          </a:r>
          <a:endParaRPr lang="en-US" dirty="0"/>
        </a:p>
      </dgm:t>
    </dgm:pt>
    <dgm:pt modelId="{1AAFC885-8FD4-4C0D-A729-4342120BECEB}" type="parTrans" cxnId="{8DA34E18-1B1A-4A9B-8360-09A6453BA86A}">
      <dgm:prSet/>
      <dgm:spPr/>
      <dgm:t>
        <a:bodyPr/>
        <a:lstStyle/>
        <a:p>
          <a:endParaRPr lang="en-US"/>
        </a:p>
      </dgm:t>
    </dgm:pt>
    <dgm:pt modelId="{8EE4DDB5-53E9-4712-B087-A01757D41FF7}" type="sibTrans" cxnId="{8DA34E18-1B1A-4A9B-8360-09A6453BA86A}">
      <dgm:prSet/>
      <dgm:spPr/>
      <dgm:t>
        <a:bodyPr/>
        <a:lstStyle/>
        <a:p>
          <a:endParaRPr lang="en-US"/>
        </a:p>
      </dgm:t>
    </dgm:pt>
    <dgm:pt modelId="{9283E2CE-5E24-4A12-AD8F-91E4E5295D55}" type="pres">
      <dgm:prSet presAssocID="{22E0161C-9FAE-4BDC-BF99-FAF95AAFDD24}" presName="CompostProcess" presStyleCnt="0">
        <dgm:presLayoutVars>
          <dgm:dir/>
          <dgm:resizeHandles val="exact"/>
        </dgm:presLayoutVars>
      </dgm:prSet>
      <dgm:spPr/>
    </dgm:pt>
    <dgm:pt modelId="{66F87AC1-D8F8-46DF-981B-2A0C044674B5}" type="pres">
      <dgm:prSet presAssocID="{22E0161C-9FAE-4BDC-BF99-FAF95AAFDD24}" presName="arrow" presStyleLbl="bgShp" presStyleIdx="0" presStyleCnt="1"/>
      <dgm:spPr/>
    </dgm:pt>
    <dgm:pt modelId="{D466967A-14D5-4C0D-AE9F-8D2DE223FF7A}" type="pres">
      <dgm:prSet presAssocID="{22E0161C-9FAE-4BDC-BF99-FAF95AAFDD24}" presName="linearProcess" presStyleCnt="0"/>
      <dgm:spPr/>
    </dgm:pt>
    <dgm:pt modelId="{87EFBF43-839C-4598-86B5-7E6494A44EC9}" type="pres">
      <dgm:prSet presAssocID="{DA35F87C-2ED1-4048-B5E0-F246B66028FC}" presName="textNode" presStyleLbl="node1" presStyleIdx="0" presStyleCnt="3">
        <dgm:presLayoutVars>
          <dgm:bulletEnabled val="1"/>
        </dgm:presLayoutVars>
      </dgm:prSet>
      <dgm:spPr/>
      <dgm:t>
        <a:bodyPr/>
        <a:lstStyle/>
        <a:p>
          <a:endParaRPr lang="en-US"/>
        </a:p>
      </dgm:t>
    </dgm:pt>
    <dgm:pt modelId="{E36B14D8-264C-418B-97C5-722EE57732E6}" type="pres">
      <dgm:prSet presAssocID="{DFAF819A-2E51-4AF3-A3B4-AA678B59FD74}" presName="sibTrans" presStyleCnt="0"/>
      <dgm:spPr/>
    </dgm:pt>
    <dgm:pt modelId="{5E74B581-FF49-4170-9797-EE7A28155C2E}" type="pres">
      <dgm:prSet presAssocID="{3364A183-546D-4E5F-B557-648470327D18}" presName="textNode" presStyleLbl="node1" presStyleIdx="1" presStyleCnt="3">
        <dgm:presLayoutVars>
          <dgm:bulletEnabled val="1"/>
        </dgm:presLayoutVars>
      </dgm:prSet>
      <dgm:spPr/>
      <dgm:t>
        <a:bodyPr/>
        <a:lstStyle/>
        <a:p>
          <a:endParaRPr lang="en-US"/>
        </a:p>
      </dgm:t>
    </dgm:pt>
    <dgm:pt modelId="{524434B3-CA78-4DD4-9F86-01FF4522E16C}" type="pres">
      <dgm:prSet presAssocID="{BA06ECAA-0382-45CD-837C-D709A4333F1E}" presName="sibTrans" presStyleCnt="0"/>
      <dgm:spPr/>
    </dgm:pt>
    <dgm:pt modelId="{B67BA924-6915-4079-8926-DD9A8DAB5F9E}" type="pres">
      <dgm:prSet presAssocID="{0D0ECD9A-4407-47B8-A087-4CD1B3F2CF92}" presName="textNode" presStyleLbl="node1" presStyleIdx="2" presStyleCnt="3">
        <dgm:presLayoutVars>
          <dgm:bulletEnabled val="1"/>
        </dgm:presLayoutVars>
      </dgm:prSet>
      <dgm:spPr/>
      <dgm:t>
        <a:bodyPr/>
        <a:lstStyle/>
        <a:p>
          <a:endParaRPr lang="en-US"/>
        </a:p>
      </dgm:t>
    </dgm:pt>
  </dgm:ptLst>
  <dgm:cxnLst>
    <dgm:cxn modelId="{A2362D66-03F6-4D3A-ADCA-88A26FB3FC24}" type="presOf" srcId="{DA35F87C-2ED1-4048-B5E0-F246B66028FC}" destId="{87EFBF43-839C-4598-86B5-7E6494A44EC9}" srcOrd="0" destOrd="0" presId="urn:microsoft.com/office/officeart/2005/8/layout/hProcess9"/>
    <dgm:cxn modelId="{8DA34E18-1B1A-4A9B-8360-09A6453BA86A}" srcId="{22E0161C-9FAE-4BDC-BF99-FAF95AAFDD24}" destId="{0D0ECD9A-4407-47B8-A087-4CD1B3F2CF92}" srcOrd="2" destOrd="0" parTransId="{1AAFC885-8FD4-4C0D-A729-4342120BECEB}" sibTransId="{8EE4DDB5-53E9-4712-B087-A01757D41FF7}"/>
    <dgm:cxn modelId="{F5997D37-7B5A-4C66-B6A2-45293DE66263}" type="presOf" srcId="{3364A183-546D-4E5F-B557-648470327D18}" destId="{5E74B581-FF49-4170-9797-EE7A28155C2E}" srcOrd="0" destOrd="0" presId="urn:microsoft.com/office/officeart/2005/8/layout/hProcess9"/>
    <dgm:cxn modelId="{D34F8705-CF18-4C25-A626-276D14BB4F8E}" srcId="{22E0161C-9FAE-4BDC-BF99-FAF95AAFDD24}" destId="{DA35F87C-2ED1-4048-B5E0-F246B66028FC}" srcOrd="0" destOrd="0" parTransId="{5A964EAC-B9FD-4E18-BFDF-51B85A2632A6}" sibTransId="{DFAF819A-2E51-4AF3-A3B4-AA678B59FD74}"/>
    <dgm:cxn modelId="{DD780771-6851-4B56-BAED-218E3C0BEB10}" srcId="{22E0161C-9FAE-4BDC-BF99-FAF95AAFDD24}" destId="{3364A183-546D-4E5F-B557-648470327D18}" srcOrd="1" destOrd="0" parTransId="{2C6F8051-5866-4045-AA0C-F3E45DA2FA9B}" sibTransId="{BA06ECAA-0382-45CD-837C-D709A4333F1E}"/>
    <dgm:cxn modelId="{4C5A928A-F702-472B-9A99-3AF3DF9E012C}" type="presOf" srcId="{22E0161C-9FAE-4BDC-BF99-FAF95AAFDD24}" destId="{9283E2CE-5E24-4A12-AD8F-91E4E5295D55}" srcOrd="0" destOrd="0" presId="urn:microsoft.com/office/officeart/2005/8/layout/hProcess9"/>
    <dgm:cxn modelId="{8A5A83FF-970A-4734-96AF-AC361F201514}" type="presOf" srcId="{0D0ECD9A-4407-47B8-A087-4CD1B3F2CF92}" destId="{B67BA924-6915-4079-8926-DD9A8DAB5F9E}" srcOrd="0" destOrd="0" presId="urn:microsoft.com/office/officeart/2005/8/layout/hProcess9"/>
    <dgm:cxn modelId="{BC4DAE2C-DDFE-45B9-A244-2D6109899A16}" type="presParOf" srcId="{9283E2CE-5E24-4A12-AD8F-91E4E5295D55}" destId="{66F87AC1-D8F8-46DF-981B-2A0C044674B5}" srcOrd="0" destOrd="0" presId="urn:microsoft.com/office/officeart/2005/8/layout/hProcess9"/>
    <dgm:cxn modelId="{4ED31367-C640-40E0-BBF2-F1BC77742C40}" type="presParOf" srcId="{9283E2CE-5E24-4A12-AD8F-91E4E5295D55}" destId="{D466967A-14D5-4C0D-AE9F-8D2DE223FF7A}" srcOrd="1" destOrd="0" presId="urn:microsoft.com/office/officeart/2005/8/layout/hProcess9"/>
    <dgm:cxn modelId="{D5EA1CC5-BAB4-46B3-8DB1-45A12B1C8104}" type="presParOf" srcId="{D466967A-14D5-4C0D-AE9F-8D2DE223FF7A}" destId="{87EFBF43-839C-4598-86B5-7E6494A44EC9}" srcOrd="0" destOrd="0" presId="urn:microsoft.com/office/officeart/2005/8/layout/hProcess9"/>
    <dgm:cxn modelId="{62B1AB00-7971-46F3-B9F4-FD5EA9073F5F}" type="presParOf" srcId="{D466967A-14D5-4C0D-AE9F-8D2DE223FF7A}" destId="{E36B14D8-264C-418B-97C5-722EE57732E6}" srcOrd="1" destOrd="0" presId="urn:microsoft.com/office/officeart/2005/8/layout/hProcess9"/>
    <dgm:cxn modelId="{C528AC6B-7837-4256-9B8E-DB71F67404EE}" type="presParOf" srcId="{D466967A-14D5-4C0D-AE9F-8D2DE223FF7A}" destId="{5E74B581-FF49-4170-9797-EE7A28155C2E}" srcOrd="2" destOrd="0" presId="urn:microsoft.com/office/officeart/2005/8/layout/hProcess9"/>
    <dgm:cxn modelId="{6207F52C-BAB3-46D0-AAC3-56CFBEF857F8}" type="presParOf" srcId="{D466967A-14D5-4C0D-AE9F-8D2DE223FF7A}" destId="{524434B3-CA78-4DD4-9F86-01FF4522E16C}" srcOrd="3" destOrd="0" presId="urn:microsoft.com/office/officeart/2005/8/layout/hProcess9"/>
    <dgm:cxn modelId="{2942825F-CE56-43DC-92B6-F65AB5459A8B}" type="presParOf" srcId="{D466967A-14D5-4C0D-AE9F-8D2DE223FF7A}" destId="{B67BA924-6915-4079-8926-DD9A8DAB5F9E}"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600" dirty="0" smtClean="0"/>
            <a:t>Next Generation Grid</a:t>
          </a:r>
          <a:endParaRPr lang="en-US" sz="3600" dirty="0"/>
        </a:p>
      </dgm:t>
    </dgm:pt>
    <dgm:pt modelId="{3C819DC1-1375-423B-9C9F-1914C61D5A3D}" type="parTrans" cxnId="{0EC820E5-624D-4576-8493-CF9E2A7C8E5F}">
      <dgm:prSet/>
      <dgm:spPr/>
      <dgm:t>
        <a:bodyPr/>
        <a:lstStyle/>
        <a:p>
          <a:endParaRPr lang="en-US" sz="2000"/>
        </a:p>
      </dgm:t>
    </dgm:pt>
    <dgm:pt modelId="{EEC97672-6A7A-49B7-B26D-05CCB657422E}" type="sibTrans" cxnId="{0EC820E5-624D-4576-8493-CF9E2A7C8E5F}">
      <dgm:prSet/>
      <dgm:spPr/>
      <dgm:t>
        <a:bodyPr/>
        <a:lstStyle/>
        <a:p>
          <a:endParaRPr lang="en-US" sz="2000"/>
        </a:p>
      </dgm:t>
    </dgm:pt>
    <dgm:pt modelId="{FA062CB2-58E5-47B8-BC50-21C89FF05747}">
      <dgm:prSet phldrT="[Text]" custT="1"/>
      <dgm:spPr/>
      <dgm:t>
        <a:bodyPr/>
        <a:lstStyle/>
        <a:p>
          <a:r>
            <a:rPr lang="en-US" sz="1400" dirty="0" smtClean="0"/>
            <a:t>Distributed Generation</a:t>
          </a:r>
          <a:endParaRPr lang="en-US" sz="1400" dirty="0"/>
        </a:p>
      </dgm:t>
    </dgm:pt>
    <dgm:pt modelId="{7560DD5B-8B45-41CE-BF24-9D9E5D92D1BC}" type="parTrans" cxnId="{F63DCFC9-2685-4AD2-B88A-4A1F37822FF7}">
      <dgm:prSet/>
      <dgm:spPr/>
      <dgm:t>
        <a:bodyPr/>
        <a:lstStyle/>
        <a:p>
          <a:endParaRPr lang="en-US" sz="2000"/>
        </a:p>
      </dgm:t>
    </dgm:pt>
    <dgm:pt modelId="{775A7FC7-D5B9-426B-B724-ECE7CC610DFB}" type="sibTrans" cxnId="{F63DCFC9-2685-4AD2-B88A-4A1F37822FF7}">
      <dgm:prSet/>
      <dgm:spPr/>
      <dgm:t>
        <a:bodyPr/>
        <a:lstStyle/>
        <a:p>
          <a:endParaRPr lang="en-US" sz="2000"/>
        </a:p>
      </dgm:t>
    </dgm:pt>
    <dgm:pt modelId="{DB1029BD-20FE-499D-938B-31AC013B6CB1}">
      <dgm:prSet phldrT="[Text]" custT="1"/>
      <dgm:spPr/>
      <dgm:t>
        <a:bodyPr/>
        <a:lstStyle/>
        <a:p>
          <a:r>
            <a:rPr lang="en-US" sz="1400" dirty="0" smtClean="0"/>
            <a:t>Advanced</a:t>
          </a:r>
        </a:p>
        <a:p>
          <a:r>
            <a:rPr lang="en-US" sz="1400" dirty="0" smtClean="0"/>
            <a:t>Communications</a:t>
          </a:r>
          <a:endParaRPr lang="en-US" sz="1400" dirty="0"/>
        </a:p>
      </dgm:t>
    </dgm:pt>
    <dgm:pt modelId="{CD106FC5-1EED-4210-A356-7F4CEB1401BA}" type="parTrans" cxnId="{5972EEB9-A70A-4A22-BB63-CCA5FDAF96B9}">
      <dgm:prSet/>
      <dgm:spPr/>
      <dgm:t>
        <a:bodyPr/>
        <a:lstStyle/>
        <a:p>
          <a:endParaRPr lang="en-US" sz="2000"/>
        </a:p>
      </dgm:t>
    </dgm:pt>
    <dgm:pt modelId="{B35A932B-6358-4B23-90F3-7C64B489AB84}" type="sibTrans" cxnId="{5972EEB9-A70A-4A22-BB63-CCA5FDAF96B9}">
      <dgm:prSet/>
      <dgm:spPr/>
      <dgm:t>
        <a:bodyPr/>
        <a:lstStyle/>
        <a:p>
          <a:endParaRPr lang="en-US" sz="2000"/>
        </a:p>
      </dgm:t>
    </dgm:pt>
    <dgm:pt modelId="{227F8FBC-04D1-4532-A587-26EDC22B1DE1}">
      <dgm:prSet phldrT="[Text]" custT="1"/>
      <dgm:spPr>
        <a:effectLst>
          <a:glow rad="228600">
            <a:schemeClr val="accent2">
              <a:satMod val="175000"/>
              <a:alpha val="88000"/>
            </a:schemeClr>
          </a:glow>
        </a:effectLst>
      </dgm:spPr>
      <dgm:t>
        <a:bodyPr/>
        <a:lstStyle/>
        <a:p>
          <a:r>
            <a:rPr lang="en-US" sz="1400" dirty="0" smtClean="0"/>
            <a:t>Advanced Analytics</a:t>
          </a:r>
          <a:endParaRPr lang="en-US" sz="1400" dirty="0"/>
        </a:p>
      </dgm:t>
    </dgm:pt>
    <dgm:pt modelId="{98C4B019-F6AC-4462-881B-DCC0F07EF131}" type="parTrans" cxnId="{C7C0AE4A-4570-4548-A5EF-8CAA9284EB02}">
      <dgm:prSet/>
      <dgm:spPr/>
      <dgm:t>
        <a:bodyPr/>
        <a:lstStyle/>
        <a:p>
          <a:endParaRPr lang="en-US" sz="2000"/>
        </a:p>
      </dgm:t>
    </dgm:pt>
    <dgm:pt modelId="{317FBD20-7582-40E9-B576-708BE9661223}" type="sibTrans" cxnId="{C7C0AE4A-4570-4548-A5EF-8CAA9284EB02}">
      <dgm:prSet/>
      <dgm:spPr/>
      <dgm:t>
        <a:bodyPr/>
        <a:lstStyle/>
        <a:p>
          <a:endParaRPr lang="en-US" sz="2000"/>
        </a:p>
      </dgm:t>
    </dgm:pt>
    <dgm:pt modelId="{6C279F36-5FED-4CBB-B9FB-B7B80EBA26D8}">
      <dgm:prSet phldrT="[Text]" custT="1"/>
      <dgm:spPr/>
      <dgm:t>
        <a:bodyPr/>
        <a:lstStyle/>
        <a:p>
          <a:r>
            <a:rPr lang="en-US" sz="1400" dirty="0" smtClean="0"/>
            <a:t>Advanced Architecture (Fractal) </a:t>
          </a:r>
          <a:endParaRPr lang="en-US" sz="1400" dirty="0"/>
        </a:p>
      </dgm:t>
    </dgm:pt>
    <dgm:pt modelId="{A4F8E259-3E97-4C30-AF71-A78F985DEE9C}" type="parTrans" cxnId="{5373F073-4D1F-45E8-AC08-55CE25109F3D}">
      <dgm:prSet/>
      <dgm:spPr/>
      <dgm:t>
        <a:bodyPr/>
        <a:lstStyle/>
        <a:p>
          <a:endParaRPr lang="en-US" sz="2000"/>
        </a:p>
      </dgm:t>
    </dgm:pt>
    <dgm:pt modelId="{DEA327BC-E224-4975-9EF8-3FC8466B9201}" type="sibTrans" cxnId="{5373F073-4D1F-45E8-AC08-55CE25109F3D}">
      <dgm:prSet/>
      <dgm:spPr/>
      <dgm:t>
        <a:bodyPr/>
        <a:lstStyle/>
        <a:p>
          <a:endParaRPr lang="en-US" sz="2000"/>
        </a:p>
      </dgm:t>
    </dgm:pt>
    <dgm:pt modelId="{9594CD4F-1730-432A-B736-BBC9869CB895}">
      <dgm:prSet phldrT="[Text]" custT="1"/>
      <dgm:spPr>
        <a:effectLst/>
      </dgm:spPr>
      <dgm:t>
        <a:bodyPr/>
        <a:lstStyle/>
        <a:p>
          <a:r>
            <a:rPr lang="en-US" sz="1400" dirty="0" smtClean="0"/>
            <a:t>Big Data </a:t>
          </a:r>
          <a:endParaRPr lang="en-US" sz="1400" dirty="0"/>
        </a:p>
      </dgm:t>
    </dgm:pt>
    <dgm:pt modelId="{9A89FDB8-A886-4758-AC10-8106CEBBEC1A}" type="sibTrans" cxnId="{8E5568DC-9444-45A0-9FF1-1E01E2D26180}">
      <dgm:prSet/>
      <dgm:spPr/>
      <dgm:t>
        <a:bodyPr/>
        <a:lstStyle/>
        <a:p>
          <a:endParaRPr lang="en-US" sz="2000"/>
        </a:p>
      </dgm:t>
    </dgm:pt>
    <dgm:pt modelId="{4BDA22B4-CBF8-4440-AFAA-018CD943EF10}" type="parTrans" cxnId="{8E5568DC-9444-45A0-9FF1-1E01E2D26180}">
      <dgm:prSet/>
      <dgm:spPr/>
      <dgm:t>
        <a:bodyPr/>
        <a:lstStyle/>
        <a:p>
          <a:endParaRPr lang="en-US" sz="2000"/>
        </a:p>
      </dgm:t>
    </dgm:pt>
    <dgm:pt modelId="{E7B90937-F5D8-4669-8DD5-D0CD2162AD4B}">
      <dgm:prSet phldrT="[Text]" custT="1"/>
      <dgm:spPr/>
      <dgm:t>
        <a:bodyPr/>
        <a:lstStyle/>
        <a:p>
          <a:r>
            <a:rPr lang="en-US" sz="1400" dirty="0" smtClean="0"/>
            <a:t>Agile Control</a:t>
          </a:r>
          <a:endParaRPr lang="en-US" sz="1400" dirty="0"/>
        </a:p>
      </dgm:t>
    </dgm:pt>
    <dgm:pt modelId="{E4002109-CF8C-482F-A6F1-4D1BE6B76451}" type="parTrans" cxnId="{526FBF1D-6FA1-41C5-B4AA-20025FE4D0C8}">
      <dgm:prSet/>
      <dgm:spPr/>
      <dgm:t>
        <a:bodyPr/>
        <a:lstStyle/>
        <a:p>
          <a:endParaRPr lang="en-US" sz="2000"/>
        </a:p>
      </dgm:t>
    </dgm:pt>
    <dgm:pt modelId="{6AC4089D-992E-41B6-8C4B-D552C77A40AC}" type="sibTrans" cxnId="{526FBF1D-6FA1-41C5-B4AA-20025FE4D0C8}">
      <dgm:prSet/>
      <dgm:spPr/>
      <dgm:t>
        <a:bodyPr/>
        <a:lstStyle/>
        <a:p>
          <a:endParaRPr lang="en-US" sz="2000"/>
        </a:p>
      </dgm:t>
    </dgm:pt>
    <dgm:pt modelId="{D67286DC-52A5-40A3-84D0-DC7203E4FA0A}">
      <dgm:prSet phldrT="[Text]" custT="1"/>
      <dgm:spPr/>
      <dgm:t>
        <a:bodyPr/>
        <a:lstStyle/>
        <a:p>
          <a:r>
            <a:rPr lang="en-US" sz="1400" dirty="0" smtClean="0"/>
            <a:t>Cyber Security</a:t>
          </a:r>
          <a:endParaRPr lang="en-US" sz="1400" dirty="0"/>
        </a:p>
      </dgm:t>
    </dgm:pt>
    <dgm:pt modelId="{ABE3CC31-A683-4B0B-9094-409C5C155832}" type="parTrans" cxnId="{0A565449-3673-4FCD-8426-158FA5026CCC}">
      <dgm:prSet/>
      <dgm:spPr/>
      <dgm:t>
        <a:bodyPr/>
        <a:lstStyle/>
        <a:p>
          <a:endParaRPr lang="en-US" sz="2000"/>
        </a:p>
      </dgm:t>
    </dgm:pt>
    <dgm:pt modelId="{4550EA69-7B2F-4B94-B2B9-BE491C1C6F82}" type="sibTrans" cxnId="{0A565449-3673-4FCD-8426-158FA5026CCC}">
      <dgm:prSet/>
      <dgm:spPr/>
      <dgm:t>
        <a:bodyPr/>
        <a:lstStyle/>
        <a:p>
          <a:endParaRPr lang="en-US" sz="20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7007D738-CF1F-4DBE-A3A9-A6031C5D0625}" type="presOf" srcId="{227F8FBC-04D1-4532-A587-26EDC22B1DE1}" destId="{84FB2437-B0D5-453C-AC26-50B5CEB10E7D}" srcOrd="0" destOrd="0" presId="urn:microsoft.com/office/officeart/2005/8/layout/radial3"/>
    <dgm:cxn modelId="{FECFF2EB-EBE6-4A24-A995-81A92426EDAC}" type="presOf" srcId="{DB1029BD-20FE-499D-938B-31AC013B6CB1}" destId="{D7017369-E1E1-47CB-88BC-F59777F9059B}" srcOrd="0" destOrd="0" presId="urn:microsoft.com/office/officeart/2005/8/layout/radial3"/>
    <dgm:cxn modelId="{F56AA091-664E-4D38-909D-9C16D23D4DFD}" type="presOf" srcId="{9E824629-2CD9-4E2B-91FA-EB9396FA6EF1}" destId="{48219780-12FB-4776-8052-2C716B91151C}" srcOrd="0" destOrd="0" presId="urn:microsoft.com/office/officeart/2005/8/layout/radial3"/>
    <dgm:cxn modelId="{1E67C15F-FEFE-4627-9C14-E43CC72B1D63}" type="presOf" srcId="{6C279F36-5FED-4CBB-B9FB-B7B80EBA26D8}" destId="{9B122F22-47BC-4328-B85D-F737FF818706}"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C7C0AE4A-4570-4548-A5EF-8CAA9284EB02}" srcId="{9E824629-2CD9-4E2B-91FA-EB9396FA6EF1}" destId="{227F8FBC-04D1-4532-A587-26EDC22B1DE1}" srcOrd="4" destOrd="0" parTransId="{98C4B019-F6AC-4462-881B-DCC0F07EF131}" sibTransId="{317FBD20-7582-40E9-B576-708BE9661223}"/>
    <dgm:cxn modelId="{60DC1046-AEF7-4108-8F75-3086819C8988}" type="presOf" srcId="{D67286DC-52A5-40A3-84D0-DC7203E4FA0A}" destId="{AB6B4DC9-225C-4CAF-8297-BC42E3E36493}" srcOrd="0" destOrd="0" presId="urn:microsoft.com/office/officeart/2005/8/layout/radial3"/>
    <dgm:cxn modelId="{7FB59D1B-685C-493E-9368-CCDA91F8ED98}" type="presOf" srcId="{E7B90937-F5D8-4669-8DD5-D0CD2162AD4B}" destId="{FEA86435-5165-4C16-8E21-125427652157}" srcOrd="0" destOrd="0" presId="urn:microsoft.com/office/officeart/2005/8/layout/radial3"/>
    <dgm:cxn modelId="{BDD35EF3-B095-45AF-9A69-C98ECBCF829C}" type="presOf" srcId="{A7B65550-7E93-47C4-8CC6-B8609A0ABC66}" destId="{AABB4986-2C2D-48E6-B9F6-92B85C732C87}"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0EC820E5-624D-4576-8493-CF9E2A7C8E5F}" srcId="{A7B65550-7E93-47C4-8CC6-B8609A0ABC66}" destId="{9E824629-2CD9-4E2B-91FA-EB9396FA6EF1}" srcOrd="0" destOrd="0" parTransId="{3C819DC1-1375-423B-9C9F-1914C61D5A3D}" sibTransId="{EEC97672-6A7A-49B7-B26D-05CCB657422E}"/>
    <dgm:cxn modelId="{55825D7C-4C96-48EB-A303-1B6378989342}" type="presOf" srcId="{9594CD4F-1730-432A-B736-BBC9869CB895}" destId="{7E703543-3EB2-44A8-986F-BDAFC08BF8EF}" srcOrd="0" destOrd="0" presId="urn:microsoft.com/office/officeart/2005/8/layout/radial3"/>
    <dgm:cxn modelId="{526FBF1D-6FA1-41C5-B4AA-20025FE4D0C8}" srcId="{9E824629-2CD9-4E2B-91FA-EB9396FA6EF1}" destId="{E7B90937-F5D8-4669-8DD5-D0CD2162AD4B}" srcOrd="6" destOrd="0" parTransId="{E4002109-CF8C-482F-A6F1-4D1BE6B76451}" sibTransId="{6AC4089D-992E-41B6-8C4B-D552C77A40AC}"/>
    <dgm:cxn modelId="{0A565449-3673-4FCD-8426-158FA5026CCC}" srcId="{9E824629-2CD9-4E2B-91FA-EB9396FA6EF1}" destId="{D67286DC-52A5-40A3-84D0-DC7203E4FA0A}" srcOrd="1" destOrd="0" parTransId="{ABE3CC31-A683-4B0B-9094-409C5C155832}" sibTransId="{4550EA69-7B2F-4B94-B2B9-BE491C1C6F82}"/>
    <dgm:cxn modelId="{382A874A-647F-46D4-A761-5D077E9AEA32}" type="presOf" srcId="{FA062CB2-58E5-47B8-BC50-21C89FF05747}" destId="{2420E2A6-0827-45FA-879D-259CB47E1301}" srcOrd="0" destOrd="0" presId="urn:microsoft.com/office/officeart/2005/8/layout/radial3"/>
    <dgm:cxn modelId="{F63DCFC9-2685-4AD2-B88A-4A1F37822FF7}" srcId="{9E824629-2CD9-4E2B-91FA-EB9396FA6EF1}" destId="{FA062CB2-58E5-47B8-BC50-21C89FF05747}" srcOrd="0" destOrd="0" parTransId="{7560DD5B-8B45-41CE-BF24-9D9E5D92D1BC}" sibTransId="{775A7FC7-D5B9-426B-B724-ECE7CC610DFB}"/>
    <dgm:cxn modelId="{BF654B04-4803-4DF2-B9AF-D5EC60B6E70C}" type="presParOf" srcId="{AABB4986-2C2D-48E6-B9F6-92B85C732C87}" destId="{772F31F2-CF67-4D1B-BF4B-00C2944FF45C}" srcOrd="0" destOrd="0" presId="urn:microsoft.com/office/officeart/2005/8/layout/radial3"/>
    <dgm:cxn modelId="{2C6EB55D-5963-41AE-BFEC-6FDF7772080B}" type="presParOf" srcId="{772F31F2-CF67-4D1B-BF4B-00C2944FF45C}" destId="{48219780-12FB-4776-8052-2C716B91151C}" srcOrd="0" destOrd="0" presId="urn:microsoft.com/office/officeart/2005/8/layout/radial3"/>
    <dgm:cxn modelId="{0A4F3DC8-10AF-439A-946A-DC2F390A3693}" type="presParOf" srcId="{772F31F2-CF67-4D1B-BF4B-00C2944FF45C}" destId="{2420E2A6-0827-45FA-879D-259CB47E1301}" srcOrd="1" destOrd="0" presId="urn:microsoft.com/office/officeart/2005/8/layout/radial3"/>
    <dgm:cxn modelId="{88020A3F-0E35-42FC-9488-D188BCEB3411}" type="presParOf" srcId="{772F31F2-CF67-4D1B-BF4B-00C2944FF45C}" destId="{AB6B4DC9-225C-4CAF-8297-BC42E3E36493}" srcOrd="2" destOrd="0" presId="urn:microsoft.com/office/officeart/2005/8/layout/radial3"/>
    <dgm:cxn modelId="{6A8918AB-C90D-4BBC-A97E-FEC4C4DF55D7}" type="presParOf" srcId="{772F31F2-CF67-4D1B-BF4B-00C2944FF45C}" destId="{9B122F22-47BC-4328-B85D-F737FF818706}" srcOrd="3" destOrd="0" presId="urn:microsoft.com/office/officeart/2005/8/layout/radial3"/>
    <dgm:cxn modelId="{3ED6F6DC-7712-4921-8FF7-0DD8D69E0C04}" type="presParOf" srcId="{772F31F2-CF67-4D1B-BF4B-00C2944FF45C}" destId="{7E703543-3EB2-44A8-986F-BDAFC08BF8EF}" srcOrd="4" destOrd="0" presId="urn:microsoft.com/office/officeart/2005/8/layout/radial3"/>
    <dgm:cxn modelId="{43AC37C6-EEC3-4B51-BC1E-634B27E42D2C}" type="presParOf" srcId="{772F31F2-CF67-4D1B-BF4B-00C2944FF45C}" destId="{84FB2437-B0D5-453C-AC26-50B5CEB10E7D}" srcOrd="5" destOrd="0" presId="urn:microsoft.com/office/officeart/2005/8/layout/radial3"/>
    <dgm:cxn modelId="{8C617BC7-2501-40A1-BF58-D02DFE528C56}" type="presParOf" srcId="{772F31F2-CF67-4D1B-BF4B-00C2944FF45C}" destId="{D7017369-E1E1-47CB-88BC-F59777F9059B}" srcOrd="6" destOrd="0" presId="urn:microsoft.com/office/officeart/2005/8/layout/radial3"/>
    <dgm:cxn modelId="{5113B94D-D2E4-47AB-B033-0871AFCFF10D}"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651113F-B9CC-4E54-BC56-B8A5B9BA15E9}" type="doc">
      <dgm:prSet loTypeId="urn:microsoft.com/office/officeart/2005/8/layout/cycle1" loCatId="cycle" qsTypeId="urn:microsoft.com/office/officeart/2005/8/quickstyle/simple1" qsCatId="simple" csTypeId="urn:microsoft.com/office/officeart/2005/8/colors/colorful1" csCatId="colorful" phldr="1"/>
      <dgm:spPr/>
      <dgm:t>
        <a:bodyPr/>
        <a:lstStyle/>
        <a:p>
          <a:endParaRPr lang="en-US"/>
        </a:p>
      </dgm:t>
    </dgm:pt>
    <dgm:pt modelId="{B3F75E8E-28ED-45C6-A7D4-3A89F917CE24}">
      <dgm:prSet phldrT="[Text]"/>
      <dgm:spPr/>
      <dgm:t>
        <a:bodyPr/>
        <a:lstStyle/>
        <a:p>
          <a:r>
            <a:rPr lang="en-US" dirty="0" smtClean="0"/>
            <a:t>Formulate</a:t>
          </a:r>
          <a:endParaRPr lang="en-US" dirty="0"/>
        </a:p>
      </dgm:t>
    </dgm:pt>
    <dgm:pt modelId="{D383C1A8-3D9C-44E4-A8B0-BF5CEFEB9EE6}" type="parTrans" cxnId="{351A320F-27D2-4B11-B637-C6D30AA9704C}">
      <dgm:prSet/>
      <dgm:spPr/>
      <dgm:t>
        <a:bodyPr/>
        <a:lstStyle/>
        <a:p>
          <a:endParaRPr lang="en-US"/>
        </a:p>
      </dgm:t>
    </dgm:pt>
    <dgm:pt modelId="{3C4B9F47-0BFB-478F-8A2A-03636CBEA2B8}" type="sibTrans" cxnId="{351A320F-27D2-4B11-B637-C6D30AA9704C}">
      <dgm:prSet/>
      <dgm:spPr/>
      <dgm:t>
        <a:bodyPr/>
        <a:lstStyle/>
        <a:p>
          <a:endParaRPr lang="en-US"/>
        </a:p>
      </dgm:t>
    </dgm:pt>
    <dgm:pt modelId="{08F4F528-B2E1-461D-BEF6-DC91CBE4D818}">
      <dgm:prSet phldrT="[Text]"/>
      <dgm:spPr/>
      <dgm:t>
        <a:bodyPr/>
        <a:lstStyle/>
        <a:p>
          <a:r>
            <a:rPr lang="en-US" dirty="0" smtClean="0"/>
            <a:t>Test in Lab</a:t>
          </a:r>
          <a:endParaRPr lang="en-US" dirty="0"/>
        </a:p>
      </dgm:t>
    </dgm:pt>
    <dgm:pt modelId="{37D617EF-4DC6-4A1C-8ED2-FB2FE541F123}" type="parTrans" cxnId="{3698EF2F-277A-4EAC-A27A-69597077FBA4}">
      <dgm:prSet/>
      <dgm:spPr/>
      <dgm:t>
        <a:bodyPr/>
        <a:lstStyle/>
        <a:p>
          <a:endParaRPr lang="en-US"/>
        </a:p>
      </dgm:t>
    </dgm:pt>
    <dgm:pt modelId="{8B35D174-CC21-4726-A1B9-12C7672BB7CA}" type="sibTrans" cxnId="{3698EF2F-277A-4EAC-A27A-69597077FBA4}">
      <dgm:prSet/>
      <dgm:spPr/>
      <dgm:t>
        <a:bodyPr/>
        <a:lstStyle/>
        <a:p>
          <a:endParaRPr lang="en-US"/>
        </a:p>
      </dgm:t>
    </dgm:pt>
    <dgm:pt modelId="{FCC5F854-73CA-487D-BFA7-A78A2669B085}">
      <dgm:prSet phldrT="[Text]"/>
      <dgm:spPr/>
      <dgm:t>
        <a:bodyPr/>
        <a:lstStyle/>
        <a:p>
          <a:r>
            <a:rPr lang="en-US" dirty="0" smtClean="0"/>
            <a:t>Improve</a:t>
          </a:r>
        </a:p>
        <a:p>
          <a:r>
            <a:rPr lang="en-US" dirty="0" smtClean="0"/>
            <a:t>Usability</a:t>
          </a:r>
          <a:endParaRPr lang="en-US" dirty="0"/>
        </a:p>
      </dgm:t>
    </dgm:pt>
    <dgm:pt modelId="{A6F8D983-40C9-4B9C-B85B-8AF0D11E552B}" type="parTrans" cxnId="{7581D972-55B0-4DD3-8153-CE2F40BAAC5C}">
      <dgm:prSet/>
      <dgm:spPr/>
      <dgm:t>
        <a:bodyPr/>
        <a:lstStyle/>
        <a:p>
          <a:endParaRPr lang="en-US"/>
        </a:p>
      </dgm:t>
    </dgm:pt>
    <dgm:pt modelId="{A01D0A50-17DD-4A23-96D1-7A4F286569F0}" type="sibTrans" cxnId="{7581D972-55B0-4DD3-8153-CE2F40BAAC5C}">
      <dgm:prSet/>
      <dgm:spPr/>
      <dgm:t>
        <a:bodyPr/>
        <a:lstStyle/>
        <a:p>
          <a:endParaRPr lang="en-US"/>
        </a:p>
      </dgm:t>
    </dgm:pt>
    <dgm:pt modelId="{5E8F66FD-6DA1-442A-9D97-E0BC1CE6010C}">
      <dgm:prSet phldrT="[Text]"/>
      <dgm:spPr/>
      <dgm:t>
        <a:bodyPr/>
        <a:lstStyle/>
        <a:p>
          <a:r>
            <a:rPr lang="en-US" dirty="0" smtClean="0"/>
            <a:t>Deploy</a:t>
          </a:r>
          <a:endParaRPr lang="en-US" dirty="0"/>
        </a:p>
      </dgm:t>
    </dgm:pt>
    <dgm:pt modelId="{4E0612B6-2F1A-435E-BBB5-8B9762342670}" type="parTrans" cxnId="{036CBD53-642C-4DAC-943D-0097075F0852}">
      <dgm:prSet/>
      <dgm:spPr/>
      <dgm:t>
        <a:bodyPr/>
        <a:lstStyle/>
        <a:p>
          <a:endParaRPr lang="en-US"/>
        </a:p>
      </dgm:t>
    </dgm:pt>
    <dgm:pt modelId="{B3978219-95FB-4396-9779-AE2891DBB1BC}" type="sibTrans" cxnId="{036CBD53-642C-4DAC-943D-0097075F0852}">
      <dgm:prSet/>
      <dgm:spPr/>
      <dgm:t>
        <a:bodyPr/>
        <a:lstStyle/>
        <a:p>
          <a:endParaRPr lang="en-US"/>
        </a:p>
      </dgm:t>
    </dgm:pt>
    <dgm:pt modelId="{CA7B1B33-FD2F-4DB8-8918-C2BA9F16F29C}" type="pres">
      <dgm:prSet presAssocID="{3651113F-B9CC-4E54-BC56-B8A5B9BA15E9}" presName="cycle" presStyleCnt="0">
        <dgm:presLayoutVars>
          <dgm:dir/>
          <dgm:resizeHandles val="exact"/>
        </dgm:presLayoutVars>
      </dgm:prSet>
      <dgm:spPr/>
      <dgm:t>
        <a:bodyPr/>
        <a:lstStyle/>
        <a:p>
          <a:endParaRPr lang="en-US"/>
        </a:p>
      </dgm:t>
    </dgm:pt>
    <dgm:pt modelId="{7D2C7307-13C4-4D4A-BD26-BE407F03700A}" type="pres">
      <dgm:prSet presAssocID="{B3F75E8E-28ED-45C6-A7D4-3A89F917CE24}" presName="dummy" presStyleCnt="0"/>
      <dgm:spPr/>
    </dgm:pt>
    <dgm:pt modelId="{E5F3F5BB-F710-4B74-84E4-CD88C8F729E9}" type="pres">
      <dgm:prSet presAssocID="{B3F75E8E-28ED-45C6-A7D4-3A89F917CE24}" presName="node" presStyleLbl="revTx" presStyleIdx="0" presStyleCnt="4">
        <dgm:presLayoutVars>
          <dgm:bulletEnabled val="1"/>
        </dgm:presLayoutVars>
      </dgm:prSet>
      <dgm:spPr/>
      <dgm:t>
        <a:bodyPr/>
        <a:lstStyle/>
        <a:p>
          <a:endParaRPr lang="en-US"/>
        </a:p>
      </dgm:t>
    </dgm:pt>
    <dgm:pt modelId="{8B6CB911-AD11-4902-8749-E6864F11D55E}" type="pres">
      <dgm:prSet presAssocID="{3C4B9F47-0BFB-478F-8A2A-03636CBEA2B8}" presName="sibTrans" presStyleLbl="node1" presStyleIdx="0" presStyleCnt="4"/>
      <dgm:spPr/>
      <dgm:t>
        <a:bodyPr/>
        <a:lstStyle/>
        <a:p>
          <a:endParaRPr lang="en-US"/>
        </a:p>
      </dgm:t>
    </dgm:pt>
    <dgm:pt modelId="{C644E58B-7E95-442B-BB00-487E7371A91C}" type="pres">
      <dgm:prSet presAssocID="{08F4F528-B2E1-461D-BEF6-DC91CBE4D818}" presName="dummy" presStyleCnt="0"/>
      <dgm:spPr/>
    </dgm:pt>
    <dgm:pt modelId="{D6A669F4-CCCC-44CD-8EE0-E0B703AB134E}" type="pres">
      <dgm:prSet presAssocID="{08F4F528-B2E1-461D-BEF6-DC91CBE4D818}" presName="node" presStyleLbl="revTx" presStyleIdx="1" presStyleCnt="4">
        <dgm:presLayoutVars>
          <dgm:bulletEnabled val="1"/>
        </dgm:presLayoutVars>
      </dgm:prSet>
      <dgm:spPr/>
      <dgm:t>
        <a:bodyPr/>
        <a:lstStyle/>
        <a:p>
          <a:endParaRPr lang="en-US"/>
        </a:p>
      </dgm:t>
    </dgm:pt>
    <dgm:pt modelId="{6BAA230E-7D27-417E-B2FA-2207775C4166}" type="pres">
      <dgm:prSet presAssocID="{8B35D174-CC21-4726-A1B9-12C7672BB7CA}" presName="sibTrans" presStyleLbl="node1" presStyleIdx="1" presStyleCnt="4" custLinFactNeighborX="2499" custLinFactNeighborY="-357"/>
      <dgm:spPr/>
      <dgm:t>
        <a:bodyPr/>
        <a:lstStyle/>
        <a:p>
          <a:endParaRPr lang="en-US"/>
        </a:p>
      </dgm:t>
    </dgm:pt>
    <dgm:pt modelId="{5EC98AB0-EBC8-46CD-83D2-783D86A12775}" type="pres">
      <dgm:prSet presAssocID="{FCC5F854-73CA-487D-BFA7-A78A2669B085}" presName="dummy" presStyleCnt="0"/>
      <dgm:spPr/>
    </dgm:pt>
    <dgm:pt modelId="{D0F2813B-E3DB-4B45-B800-CCD8E8407CDF}" type="pres">
      <dgm:prSet presAssocID="{FCC5F854-73CA-487D-BFA7-A78A2669B085}" presName="node" presStyleLbl="revTx" presStyleIdx="2" presStyleCnt="4">
        <dgm:presLayoutVars>
          <dgm:bulletEnabled val="1"/>
        </dgm:presLayoutVars>
      </dgm:prSet>
      <dgm:spPr/>
      <dgm:t>
        <a:bodyPr/>
        <a:lstStyle/>
        <a:p>
          <a:endParaRPr lang="en-US"/>
        </a:p>
      </dgm:t>
    </dgm:pt>
    <dgm:pt modelId="{C7ED1E31-145C-4968-81E3-5CA872012098}" type="pres">
      <dgm:prSet presAssocID="{A01D0A50-17DD-4A23-96D1-7A4F286569F0}" presName="sibTrans" presStyleLbl="node1" presStyleIdx="2" presStyleCnt="4"/>
      <dgm:spPr/>
      <dgm:t>
        <a:bodyPr/>
        <a:lstStyle/>
        <a:p>
          <a:endParaRPr lang="en-US"/>
        </a:p>
      </dgm:t>
    </dgm:pt>
    <dgm:pt modelId="{756B742D-F734-4F2D-AA8A-F1949642C692}" type="pres">
      <dgm:prSet presAssocID="{5E8F66FD-6DA1-442A-9D97-E0BC1CE6010C}" presName="dummy" presStyleCnt="0"/>
      <dgm:spPr/>
    </dgm:pt>
    <dgm:pt modelId="{245CC2C5-81D9-4D19-8B4A-15E809618109}" type="pres">
      <dgm:prSet presAssocID="{5E8F66FD-6DA1-442A-9D97-E0BC1CE6010C}" presName="node" presStyleLbl="revTx" presStyleIdx="3" presStyleCnt="4">
        <dgm:presLayoutVars>
          <dgm:bulletEnabled val="1"/>
        </dgm:presLayoutVars>
      </dgm:prSet>
      <dgm:spPr/>
      <dgm:t>
        <a:bodyPr/>
        <a:lstStyle/>
        <a:p>
          <a:endParaRPr lang="en-US"/>
        </a:p>
      </dgm:t>
    </dgm:pt>
    <dgm:pt modelId="{49973397-561E-418B-8BF4-B767F68187BD}" type="pres">
      <dgm:prSet presAssocID="{B3978219-95FB-4396-9779-AE2891DBB1BC}" presName="sibTrans" presStyleLbl="node1" presStyleIdx="3" presStyleCnt="4"/>
      <dgm:spPr/>
      <dgm:t>
        <a:bodyPr/>
        <a:lstStyle/>
        <a:p>
          <a:endParaRPr lang="en-US"/>
        </a:p>
      </dgm:t>
    </dgm:pt>
  </dgm:ptLst>
  <dgm:cxnLst>
    <dgm:cxn modelId="{9E45B76C-6C4E-4846-B876-94A46D3BF6FD}" type="presOf" srcId="{A01D0A50-17DD-4A23-96D1-7A4F286569F0}" destId="{C7ED1E31-145C-4968-81E3-5CA872012098}" srcOrd="0" destOrd="0" presId="urn:microsoft.com/office/officeart/2005/8/layout/cycle1"/>
    <dgm:cxn modelId="{3698EF2F-277A-4EAC-A27A-69597077FBA4}" srcId="{3651113F-B9CC-4E54-BC56-B8A5B9BA15E9}" destId="{08F4F528-B2E1-461D-BEF6-DC91CBE4D818}" srcOrd="1" destOrd="0" parTransId="{37D617EF-4DC6-4A1C-8ED2-FB2FE541F123}" sibTransId="{8B35D174-CC21-4726-A1B9-12C7672BB7CA}"/>
    <dgm:cxn modelId="{A7143B58-1E36-4F82-B93D-94803F731C6D}" type="presOf" srcId="{5E8F66FD-6DA1-442A-9D97-E0BC1CE6010C}" destId="{245CC2C5-81D9-4D19-8B4A-15E809618109}" srcOrd="0" destOrd="0" presId="urn:microsoft.com/office/officeart/2005/8/layout/cycle1"/>
    <dgm:cxn modelId="{69CCA28A-E48A-46CC-85A0-AD1A4467AFB1}" type="presOf" srcId="{08F4F528-B2E1-461D-BEF6-DC91CBE4D818}" destId="{D6A669F4-CCCC-44CD-8EE0-E0B703AB134E}" srcOrd="0" destOrd="0" presId="urn:microsoft.com/office/officeart/2005/8/layout/cycle1"/>
    <dgm:cxn modelId="{FD3BFB40-4138-47FA-9D33-4CB53D4E3897}" type="presOf" srcId="{8B35D174-CC21-4726-A1B9-12C7672BB7CA}" destId="{6BAA230E-7D27-417E-B2FA-2207775C4166}" srcOrd="0" destOrd="0" presId="urn:microsoft.com/office/officeart/2005/8/layout/cycle1"/>
    <dgm:cxn modelId="{C29D676D-B9CA-41CE-8E27-DDE3D58DE735}" type="presOf" srcId="{3651113F-B9CC-4E54-BC56-B8A5B9BA15E9}" destId="{CA7B1B33-FD2F-4DB8-8918-C2BA9F16F29C}" srcOrd="0" destOrd="0" presId="urn:microsoft.com/office/officeart/2005/8/layout/cycle1"/>
    <dgm:cxn modelId="{0F42AA81-D882-4A5C-B409-17752762163A}" type="presOf" srcId="{B3F75E8E-28ED-45C6-A7D4-3A89F917CE24}" destId="{E5F3F5BB-F710-4B74-84E4-CD88C8F729E9}" srcOrd="0" destOrd="0" presId="urn:microsoft.com/office/officeart/2005/8/layout/cycle1"/>
    <dgm:cxn modelId="{ACF245DF-52CE-4D5D-A3F7-34F7C30C80AF}" type="presOf" srcId="{B3978219-95FB-4396-9779-AE2891DBB1BC}" destId="{49973397-561E-418B-8BF4-B767F68187BD}" srcOrd="0" destOrd="0" presId="urn:microsoft.com/office/officeart/2005/8/layout/cycle1"/>
    <dgm:cxn modelId="{351A320F-27D2-4B11-B637-C6D30AA9704C}" srcId="{3651113F-B9CC-4E54-BC56-B8A5B9BA15E9}" destId="{B3F75E8E-28ED-45C6-A7D4-3A89F917CE24}" srcOrd="0" destOrd="0" parTransId="{D383C1A8-3D9C-44E4-A8B0-BF5CEFEB9EE6}" sibTransId="{3C4B9F47-0BFB-478F-8A2A-03636CBEA2B8}"/>
    <dgm:cxn modelId="{036CBD53-642C-4DAC-943D-0097075F0852}" srcId="{3651113F-B9CC-4E54-BC56-B8A5B9BA15E9}" destId="{5E8F66FD-6DA1-442A-9D97-E0BC1CE6010C}" srcOrd="3" destOrd="0" parTransId="{4E0612B6-2F1A-435E-BBB5-8B9762342670}" sibTransId="{B3978219-95FB-4396-9779-AE2891DBB1BC}"/>
    <dgm:cxn modelId="{6850F0F5-BD7D-48CF-A214-F5E6CAF58B12}" type="presOf" srcId="{3C4B9F47-0BFB-478F-8A2A-03636CBEA2B8}" destId="{8B6CB911-AD11-4902-8749-E6864F11D55E}" srcOrd="0" destOrd="0" presId="urn:microsoft.com/office/officeart/2005/8/layout/cycle1"/>
    <dgm:cxn modelId="{7581D972-55B0-4DD3-8153-CE2F40BAAC5C}" srcId="{3651113F-B9CC-4E54-BC56-B8A5B9BA15E9}" destId="{FCC5F854-73CA-487D-BFA7-A78A2669B085}" srcOrd="2" destOrd="0" parTransId="{A6F8D983-40C9-4B9C-B85B-8AF0D11E552B}" sibTransId="{A01D0A50-17DD-4A23-96D1-7A4F286569F0}"/>
    <dgm:cxn modelId="{40C209DC-1850-4972-AF97-71BBC2D65FBA}" type="presOf" srcId="{FCC5F854-73CA-487D-BFA7-A78A2669B085}" destId="{D0F2813B-E3DB-4B45-B800-CCD8E8407CDF}" srcOrd="0" destOrd="0" presId="urn:microsoft.com/office/officeart/2005/8/layout/cycle1"/>
    <dgm:cxn modelId="{85A5B9E4-1A4D-4A65-A967-24D1D4E5BF34}" type="presParOf" srcId="{CA7B1B33-FD2F-4DB8-8918-C2BA9F16F29C}" destId="{7D2C7307-13C4-4D4A-BD26-BE407F03700A}" srcOrd="0" destOrd="0" presId="urn:microsoft.com/office/officeart/2005/8/layout/cycle1"/>
    <dgm:cxn modelId="{AC28EF06-27CD-40AF-86CE-D359A7E485CD}" type="presParOf" srcId="{CA7B1B33-FD2F-4DB8-8918-C2BA9F16F29C}" destId="{E5F3F5BB-F710-4B74-84E4-CD88C8F729E9}" srcOrd="1" destOrd="0" presId="urn:microsoft.com/office/officeart/2005/8/layout/cycle1"/>
    <dgm:cxn modelId="{069784F7-9CD0-41CA-8272-A692EFE0162D}" type="presParOf" srcId="{CA7B1B33-FD2F-4DB8-8918-C2BA9F16F29C}" destId="{8B6CB911-AD11-4902-8749-E6864F11D55E}" srcOrd="2" destOrd="0" presId="urn:microsoft.com/office/officeart/2005/8/layout/cycle1"/>
    <dgm:cxn modelId="{B2C972CF-FBA3-4FC4-8DF6-4A6967414D64}" type="presParOf" srcId="{CA7B1B33-FD2F-4DB8-8918-C2BA9F16F29C}" destId="{C644E58B-7E95-442B-BB00-487E7371A91C}" srcOrd="3" destOrd="0" presId="urn:microsoft.com/office/officeart/2005/8/layout/cycle1"/>
    <dgm:cxn modelId="{A8A46B1A-1D93-4934-BDA9-BD3293FD50F7}" type="presParOf" srcId="{CA7B1B33-FD2F-4DB8-8918-C2BA9F16F29C}" destId="{D6A669F4-CCCC-44CD-8EE0-E0B703AB134E}" srcOrd="4" destOrd="0" presId="urn:microsoft.com/office/officeart/2005/8/layout/cycle1"/>
    <dgm:cxn modelId="{7266D4CE-8900-42C3-A591-A0D921FA2A5E}" type="presParOf" srcId="{CA7B1B33-FD2F-4DB8-8918-C2BA9F16F29C}" destId="{6BAA230E-7D27-417E-B2FA-2207775C4166}" srcOrd="5" destOrd="0" presId="urn:microsoft.com/office/officeart/2005/8/layout/cycle1"/>
    <dgm:cxn modelId="{0124B7C3-FC89-4C12-9886-DD1998A3397F}" type="presParOf" srcId="{CA7B1B33-FD2F-4DB8-8918-C2BA9F16F29C}" destId="{5EC98AB0-EBC8-46CD-83D2-783D86A12775}" srcOrd="6" destOrd="0" presId="urn:microsoft.com/office/officeart/2005/8/layout/cycle1"/>
    <dgm:cxn modelId="{B61DE28F-EA14-4169-B6BA-16E79CEBBF37}" type="presParOf" srcId="{CA7B1B33-FD2F-4DB8-8918-C2BA9F16F29C}" destId="{D0F2813B-E3DB-4B45-B800-CCD8E8407CDF}" srcOrd="7" destOrd="0" presId="urn:microsoft.com/office/officeart/2005/8/layout/cycle1"/>
    <dgm:cxn modelId="{D62E2423-5A0B-4D24-A7F3-2072DF0EB737}" type="presParOf" srcId="{CA7B1B33-FD2F-4DB8-8918-C2BA9F16F29C}" destId="{C7ED1E31-145C-4968-81E3-5CA872012098}" srcOrd="8" destOrd="0" presId="urn:microsoft.com/office/officeart/2005/8/layout/cycle1"/>
    <dgm:cxn modelId="{8B5FA582-3996-4EF7-A633-B47026B3C8DD}" type="presParOf" srcId="{CA7B1B33-FD2F-4DB8-8918-C2BA9F16F29C}" destId="{756B742D-F734-4F2D-AA8A-F1949642C692}" srcOrd="9" destOrd="0" presId="urn:microsoft.com/office/officeart/2005/8/layout/cycle1"/>
    <dgm:cxn modelId="{E39C125D-536F-4F4F-ABA1-27FAE85D8C11}" type="presParOf" srcId="{CA7B1B33-FD2F-4DB8-8918-C2BA9F16F29C}" destId="{245CC2C5-81D9-4D19-8B4A-15E809618109}" srcOrd="10" destOrd="0" presId="urn:microsoft.com/office/officeart/2005/8/layout/cycle1"/>
    <dgm:cxn modelId="{5E85223B-C935-4614-AF6C-124989DC0A93}" type="presParOf" srcId="{CA7B1B33-FD2F-4DB8-8918-C2BA9F16F29C}" destId="{49973397-561E-418B-8BF4-B767F68187BD}" srcOrd="11" destOrd="0" presId="urn:microsoft.com/office/officeart/2005/8/layout/cycle1"/>
  </dgm:cxnLst>
  <dgm:bg>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600" dirty="0" smtClean="0">
              <a:latin typeface="+mj-lt"/>
            </a:rPr>
            <a:t>Next Generation Grid</a:t>
          </a:r>
          <a:endParaRPr lang="en-US" sz="3600" dirty="0">
            <a:latin typeface="+mj-lt"/>
          </a:endParaRPr>
        </a:p>
      </dgm:t>
    </dgm:pt>
    <dgm:pt modelId="{3C819DC1-1375-423B-9C9F-1914C61D5A3D}" type="parTrans" cxnId="{0EC820E5-624D-4576-8493-CF9E2A7C8E5F}">
      <dgm:prSet/>
      <dgm:spPr/>
      <dgm:t>
        <a:bodyPr/>
        <a:lstStyle/>
        <a:p>
          <a:endParaRPr lang="en-US" sz="2000">
            <a:latin typeface="+mj-lt"/>
          </a:endParaRPr>
        </a:p>
      </dgm:t>
    </dgm:pt>
    <dgm:pt modelId="{EEC97672-6A7A-49B7-B26D-05CCB657422E}" type="sibTrans" cxnId="{0EC820E5-624D-4576-8493-CF9E2A7C8E5F}">
      <dgm:prSet/>
      <dgm:spPr/>
      <dgm:t>
        <a:bodyPr/>
        <a:lstStyle/>
        <a:p>
          <a:endParaRPr lang="en-US" sz="2000">
            <a:latin typeface="+mj-lt"/>
          </a:endParaRPr>
        </a:p>
      </dgm:t>
    </dgm:pt>
    <dgm:pt modelId="{FA062CB2-58E5-47B8-BC50-21C89FF05747}">
      <dgm:prSet phldrT="[Text]" custT="1"/>
      <dgm:spPr/>
      <dgm:t>
        <a:bodyPr/>
        <a:lstStyle/>
        <a:p>
          <a:r>
            <a:rPr lang="en-US" sz="1400" dirty="0" smtClean="0">
              <a:latin typeface="+mj-lt"/>
            </a:rPr>
            <a:t>Distributed Generation</a:t>
          </a:r>
          <a:endParaRPr lang="en-US" sz="1400" dirty="0">
            <a:latin typeface="+mj-lt"/>
          </a:endParaRPr>
        </a:p>
      </dgm:t>
    </dgm:pt>
    <dgm:pt modelId="{7560DD5B-8B45-41CE-BF24-9D9E5D92D1BC}" type="parTrans" cxnId="{F63DCFC9-2685-4AD2-B88A-4A1F37822FF7}">
      <dgm:prSet/>
      <dgm:spPr/>
      <dgm:t>
        <a:bodyPr/>
        <a:lstStyle/>
        <a:p>
          <a:endParaRPr lang="en-US" sz="2000">
            <a:latin typeface="+mj-lt"/>
          </a:endParaRPr>
        </a:p>
      </dgm:t>
    </dgm:pt>
    <dgm:pt modelId="{775A7FC7-D5B9-426B-B724-ECE7CC610DFB}" type="sibTrans" cxnId="{F63DCFC9-2685-4AD2-B88A-4A1F37822FF7}">
      <dgm:prSet/>
      <dgm:spPr/>
      <dgm:t>
        <a:bodyPr/>
        <a:lstStyle/>
        <a:p>
          <a:endParaRPr lang="en-US" sz="2000">
            <a:latin typeface="+mj-lt"/>
          </a:endParaRPr>
        </a:p>
      </dgm:t>
    </dgm:pt>
    <dgm:pt modelId="{DB1029BD-20FE-499D-938B-31AC013B6CB1}">
      <dgm:prSet phldrT="[Text]" custT="1"/>
      <dgm:spPr/>
      <dgm:t>
        <a:bodyPr/>
        <a:lstStyle/>
        <a:p>
          <a:r>
            <a:rPr lang="en-US" sz="1400" dirty="0" smtClean="0">
              <a:latin typeface="+mj-lt"/>
            </a:rPr>
            <a:t>Advanced</a:t>
          </a:r>
        </a:p>
        <a:p>
          <a:r>
            <a:rPr lang="en-US" sz="1400" dirty="0" smtClean="0">
              <a:latin typeface="+mj-lt"/>
            </a:rPr>
            <a:t>Communications</a:t>
          </a:r>
          <a:endParaRPr lang="en-US" sz="1400" dirty="0">
            <a:latin typeface="+mj-lt"/>
          </a:endParaRPr>
        </a:p>
      </dgm:t>
    </dgm:pt>
    <dgm:pt modelId="{CD106FC5-1EED-4210-A356-7F4CEB1401BA}" type="parTrans" cxnId="{5972EEB9-A70A-4A22-BB63-CCA5FDAF96B9}">
      <dgm:prSet/>
      <dgm:spPr/>
      <dgm:t>
        <a:bodyPr/>
        <a:lstStyle/>
        <a:p>
          <a:endParaRPr lang="en-US" sz="2000">
            <a:latin typeface="+mj-lt"/>
          </a:endParaRPr>
        </a:p>
      </dgm:t>
    </dgm:pt>
    <dgm:pt modelId="{B35A932B-6358-4B23-90F3-7C64B489AB84}" type="sibTrans" cxnId="{5972EEB9-A70A-4A22-BB63-CCA5FDAF96B9}">
      <dgm:prSet/>
      <dgm:spPr/>
      <dgm:t>
        <a:bodyPr/>
        <a:lstStyle/>
        <a:p>
          <a:endParaRPr lang="en-US" sz="2000">
            <a:latin typeface="+mj-lt"/>
          </a:endParaRPr>
        </a:p>
      </dgm:t>
    </dgm:pt>
    <dgm:pt modelId="{227F8FBC-04D1-4532-A587-26EDC22B1DE1}">
      <dgm:prSet phldrT="[Text]" custT="1"/>
      <dgm:spPr/>
      <dgm:t>
        <a:bodyPr/>
        <a:lstStyle/>
        <a:p>
          <a:r>
            <a:rPr lang="en-US" sz="1400" dirty="0" smtClean="0">
              <a:latin typeface="+mj-lt"/>
            </a:rPr>
            <a:t>Advanced Analytics</a:t>
          </a:r>
          <a:endParaRPr lang="en-US" sz="1400" dirty="0">
            <a:latin typeface="+mj-lt"/>
          </a:endParaRPr>
        </a:p>
      </dgm:t>
    </dgm:pt>
    <dgm:pt modelId="{98C4B019-F6AC-4462-881B-DCC0F07EF131}" type="parTrans" cxnId="{C7C0AE4A-4570-4548-A5EF-8CAA9284EB02}">
      <dgm:prSet/>
      <dgm:spPr/>
      <dgm:t>
        <a:bodyPr/>
        <a:lstStyle/>
        <a:p>
          <a:endParaRPr lang="en-US" sz="2000">
            <a:latin typeface="+mj-lt"/>
          </a:endParaRPr>
        </a:p>
      </dgm:t>
    </dgm:pt>
    <dgm:pt modelId="{317FBD20-7582-40E9-B576-708BE9661223}" type="sibTrans" cxnId="{C7C0AE4A-4570-4548-A5EF-8CAA9284EB02}">
      <dgm:prSet/>
      <dgm:spPr/>
      <dgm:t>
        <a:bodyPr/>
        <a:lstStyle/>
        <a:p>
          <a:endParaRPr lang="en-US" sz="2000">
            <a:latin typeface="+mj-lt"/>
          </a:endParaRPr>
        </a:p>
      </dgm:t>
    </dgm:pt>
    <dgm:pt modelId="{6C279F36-5FED-4CBB-B9FB-B7B80EBA26D8}">
      <dgm:prSet phldrT="[Text]" custT="1"/>
      <dgm:spPr>
        <a:effectLst>
          <a:glow rad="406400">
            <a:schemeClr val="accent2">
              <a:satMod val="175000"/>
              <a:alpha val="77000"/>
            </a:schemeClr>
          </a:glow>
        </a:effectLst>
      </dgm:spPr>
      <dgm:t>
        <a:bodyPr/>
        <a:lstStyle/>
        <a:p>
          <a:r>
            <a:rPr lang="en-US" sz="1400" dirty="0" smtClean="0">
              <a:latin typeface="+mj-lt"/>
            </a:rPr>
            <a:t>Advanced Architecture</a:t>
          </a:r>
          <a:endParaRPr lang="en-US" sz="1400" dirty="0">
            <a:latin typeface="+mj-lt"/>
          </a:endParaRPr>
        </a:p>
      </dgm:t>
    </dgm:pt>
    <dgm:pt modelId="{A4F8E259-3E97-4C30-AF71-A78F985DEE9C}" type="parTrans" cxnId="{5373F073-4D1F-45E8-AC08-55CE25109F3D}">
      <dgm:prSet/>
      <dgm:spPr/>
      <dgm:t>
        <a:bodyPr/>
        <a:lstStyle/>
        <a:p>
          <a:endParaRPr lang="en-US" sz="2000">
            <a:latin typeface="+mj-lt"/>
          </a:endParaRPr>
        </a:p>
      </dgm:t>
    </dgm:pt>
    <dgm:pt modelId="{DEA327BC-E224-4975-9EF8-3FC8466B9201}" type="sibTrans" cxnId="{5373F073-4D1F-45E8-AC08-55CE25109F3D}">
      <dgm:prSet/>
      <dgm:spPr/>
      <dgm:t>
        <a:bodyPr/>
        <a:lstStyle/>
        <a:p>
          <a:endParaRPr lang="en-US" sz="2000">
            <a:latin typeface="+mj-lt"/>
          </a:endParaRPr>
        </a:p>
      </dgm:t>
    </dgm:pt>
    <dgm:pt modelId="{9594CD4F-1730-432A-B736-BBC9869CB895}">
      <dgm:prSet phldrT="[Text]" custT="1"/>
      <dgm:spPr/>
      <dgm:t>
        <a:bodyPr/>
        <a:lstStyle/>
        <a:p>
          <a:r>
            <a:rPr lang="en-US" sz="1400" dirty="0" smtClean="0">
              <a:latin typeface="+mj-lt"/>
            </a:rPr>
            <a:t>Big Data </a:t>
          </a:r>
          <a:endParaRPr lang="en-US" sz="1400" dirty="0">
            <a:latin typeface="+mj-lt"/>
          </a:endParaRPr>
        </a:p>
      </dgm:t>
    </dgm:pt>
    <dgm:pt modelId="{9A89FDB8-A886-4758-AC10-8106CEBBEC1A}" type="sibTrans" cxnId="{8E5568DC-9444-45A0-9FF1-1E01E2D26180}">
      <dgm:prSet/>
      <dgm:spPr/>
      <dgm:t>
        <a:bodyPr/>
        <a:lstStyle/>
        <a:p>
          <a:endParaRPr lang="en-US" sz="2000">
            <a:latin typeface="+mj-lt"/>
          </a:endParaRPr>
        </a:p>
      </dgm:t>
    </dgm:pt>
    <dgm:pt modelId="{4BDA22B4-CBF8-4440-AFAA-018CD943EF10}" type="parTrans" cxnId="{8E5568DC-9444-45A0-9FF1-1E01E2D26180}">
      <dgm:prSet/>
      <dgm:spPr/>
      <dgm:t>
        <a:bodyPr/>
        <a:lstStyle/>
        <a:p>
          <a:endParaRPr lang="en-US" sz="2000">
            <a:latin typeface="+mj-lt"/>
          </a:endParaRPr>
        </a:p>
      </dgm:t>
    </dgm:pt>
    <dgm:pt modelId="{E7B90937-F5D8-4669-8DD5-D0CD2162AD4B}">
      <dgm:prSet phldrT="[Text]" custT="1"/>
      <dgm:spPr/>
      <dgm:t>
        <a:bodyPr/>
        <a:lstStyle/>
        <a:p>
          <a:r>
            <a:rPr lang="en-US" sz="1400" dirty="0" smtClean="0">
              <a:latin typeface="+mj-lt"/>
            </a:rPr>
            <a:t>Agile Control</a:t>
          </a:r>
          <a:endParaRPr lang="en-US" sz="1400" dirty="0">
            <a:latin typeface="+mj-lt"/>
          </a:endParaRPr>
        </a:p>
      </dgm:t>
    </dgm:pt>
    <dgm:pt modelId="{E4002109-CF8C-482F-A6F1-4D1BE6B76451}" type="parTrans" cxnId="{526FBF1D-6FA1-41C5-B4AA-20025FE4D0C8}">
      <dgm:prSet/>
      <dgm:spPr/>
      <dgm:t>
        <a:bodyPr/>
        <a:lstStyle/>
        <a:p>
          <a:endParaRPr lang="en-US" sz="2000">
            <a:latin typeface="+mj-lt"/>
          </a:endParaRPr>
        </a:p>
      </dgm:t>
    </dgm:pt>
    <dgm:pt modelId="{6AC4089D-992E-41B6-8C4B-D552C77A40AC}" type="sibTrans" cxnId="{526FBF1D-6FA1-41C5-B4AA-20025FE4D0C8}">
      <dgm:prSet/>
      <dgm:spPr/>
      <dgm:t>
        <a:bodyPr/>
        <a:lstStyle/>
        <a:p>
          <a:endParaRPr lang="en-US" sz="2000">
            <a:latin typeface="+mj-lt"/>
          </a:endParaRPr>
        </a:p>
      </dgm:t>
    </dgm:pt>
    <dgm:pt modelId="{D67286DC-52A5-40A3-84D0-DC7203E4FA0A}">
      <dgm:prSet phldrT="[Text]" custT="1"/>
      <dgm:spPr/>
      <dgm:t>
        <a:bodyPr/>
        <a:lstStyle/>
        <a:p>
          <a:r>
            <a:rPr lang="en-US" sz="1400" dirty="0" smtClean="0">
              <a:latin typeface="+mj-lt"/>
            </a:rPr>
            <a:t>Cyber Security</a:t>
          </a:r>
          <a:endParaRPr lang="en-US" sz="1400" dirty="0">
            <a:latin typeface="+mj-lt"/>
          </a:endParaRPr>
        </a:p>
      </dgm:t>
    </dgm:pt>
    <dgm:pt modelId="{ABE3CC31-A683-4B0B-9094-409C5C155832}" type="parTrans" cxnId="{0A565449-3673-4FCD-8426-158FA5026CCC}">
      <dgm:prSet/>
      <dgm:spPr/>
      <dgm:t>
        <a:bodyPr/>
        <a:lstStyle/>
        <a:p>
          <a:endParaRPr lang="en-US" sz="2000">
            <a:latin typeface="+mj-lt"/>
          </a:endParaRPr>
        </a:p>
      </dgm:t>
    </dgm:pt>
    <dgm:pt modelId="{4550EA69-7B2F-4B94-B2B9-BE491C1C6F82}" type="sibTrans" cxnId="{0A565449-3673-4FCD-8426-158FA5026CCC}">
      <dgm:prSet/>
      <dgm:spPr/>
      <dgm:t>
        <a:bodyPr/>
        <a:lstStyle/>
        <a:p>
          <a:endParaRPr lang="en-US" sz="2000">
            <a:latin typeface="+mj-lt"/>
          </a:endParaRPr>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77D10685-A86F-4C7E-9AF3-A154FE84AFD0}" type="presOf" srcId="{A7B65550-7E93-47C4-8CC6-B8609A0ABC66}" destId="{AABB4986-2C2D-48E6-B9F6-92B85C732C87}" srcOrd="0" destOrd="0" presId="urn:microsoft.com/office/officeart/2005/8/layout/radial3"/>
    <dgm:cxn modelId="{337BF03D-06CE-4A1B-838F-306DFA89FE32}" type="presOf" srcId="{DB1029BD-20FE-499D-938B-31AC013B6CB1}" destId="{D7017369-E1E1-47CB-88BC-F59777F9059B}"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EA73F292-6775-4C81-8BAF-C80E7435237A}" type="presOf" srcId="{227F8FBC-04D1-4532-A587-26EDC22B1DE1}" destId="{84FB2437-B0D5-453C-AC26-50B5CEB10E7D}" srcOrd="0" destOrd="0" presId="urn:microsoft.com/office/officeart/2005/8/layout/radial3"/>
    <dgm:cxn modelId="{C83AAA58-DD54-4589-B998-B0F02E15792D}" type="presOf" srcId="{D67286DC-52A5-40A3-84D0-DC7203E4FA0A}" destId="{AB6B4DC9-225C-4CAF-8297-BC42E3E36493}" srcOrd="0" destOrd="0" presId="urn:microsoft.com/office/officeart/2005/8/layout/radial3"/>
    <dgm:cxn modelId="{770D9F20-3890-4A06-86FF-60308F297BF0}" type="presOf" srcId="{9E824629-2CD9-4E2B-91FA-EB9396FA6EF1}" destId="{48219780-12FB-4776-8052-2C716B91151C}"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4FEE1965-7C40-4B5B-A01A-8BF5ABD6FD52}" type="presOf" srcId="{E7B90937-F5D8-4669-8DD5-D0CD2162AD4B}" destId="{FEA86435-5165-4C16-8E21-125427652157}" srcOrd="0" destOrd="0" presId="urn:microsoft.com/office/officeart/2005/8/layout/radial3"/>
    <dgm:cxn modelId="{CD90C294-6486-4401-80BF-4612FCAA97F1}" type="presOf" srcId="{FA062CB2-58E5-47B8-BC50-21C89FF05747}" destId="{2420E2A6-0827-45FA-879D-259CB47E1301}"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F82DA5BF-C96D-431C-9249-833062528AB6}" type="presOf" srcId="{9594CD4F-1730-432A-B736-BBC9869CB895}" destId="{7E703543-3EB2-44A8-986F-BDAFC08BF8EF}"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526FBF1D-6FA1-41C5-B4AA-20025FE4D0C8}" srcId="{9E824629-2CD9-4E2B-91FA-EB9396FA6EF1}" destId="{E7B90937-F5D8-4669-8DD5-D0CD2162AD4B}" srcOrd="6" destOrd="0" parTransId="{E4002109-CF8C-482F-A6F1-4D1BE6B76451}" sibTransId="{6AC4089D-992E-41B6-8C4B-D552C77A40AC}"/>
    <dgm:cxn modelId="{4A039F20-94CA-400B-8C31-1173FF3688AD}" type="presOf" srcId="{6C279F36-5FED-4CBB-B9FB-B7B80EBA26D8}" destId="{9B122F22-47BC-4328-B85D-F737FF818706}" srcOrd="0" destOrd="0" presId="urn:microsoft.com/office/officeart/2005/8/layout/radial3"/>
    <dgm:cxn modelId="{0A565449-3673-4FCD-8426-158FA5026CCC}" srcId="{9E824629-2CD9-4E2B-91FA-EB9396FA6EF1}" destId="{D67286DC-52A5-40A3-84D0-DC7203E4FA0A}" srcOrd="1" destOrd="0" parTransId="{ABE3CC31-A683-4B0B-9094-409C5C155832}" sibTransId="{4550EA69-7B2F-4B94-B2B9-BE491C1C6F82}"/>
    <dgm:cxn modelId="{F63DCFC9-2685-4AD2-B88A-4A1F37822FF7}" srcId="{9E824629-2CD9-4E2B-91FA-EB9396FA6EF1}" destId="{FA062CB2-58E5-47B8-BC50-21C89FF05747}" srcOrd="0" destOrd="0" parTransId="{7560DD5B-8B45-41CE-BF24-9D9E5D92D1BC}" sibTransId="{775A7FC7-D5B9-426B-B724-ECE7CC610DFB}"/>
    <dgm:cxn modelId="{436C95A6-62B9-420B-B502-9FB9CE8A675F}" type="presParOf" srcId="{AABB4986-2C2D-48E6-B9F6-92B85C732C87}" destId="{772F31F2-CF67-4D1B-BF4B-00C2944FF45C}" srcOrd="0" destOrd="0" presId="urn:microsoft.com/office/officeart/2005/8/layout/radial3"/>
    <dgm:cxn modelId="{A9ED8CF6-81F9-4E28-95E9-421AFC92AD69}" type="presParOf" srcId="{772F31F2-CF67-4D1B-BF4B-00C2944FF45C}" destId="{48219780-12FB-4776-8052-2C716B91151C}" srcOrd="0" destOrd="0" presId="urn:microsoft.com/office/officeart/2005/8/layout/radial3"/>
    <dgm:cxn modelId="{B95ECF4A-A4D8-4564-ACDE-FE10FDE5A0D3}" type="presParOf" srcId="{772F31F2-CF67-4D1B-BF4B-00C2944FF45C}" destId="{2420E2A6-0827-45FA-879D-259CB47E1301}" srcOrd="1" destOrd="0" presId="urn:microsoft.com/office/officeart/2005/8/layout/radial3"/>
    <dgm:cxn modelId="{0B557B55-F0DA-4AE6-B617-492B0C8248A0}" type="presParOf" srcId="{772F31F2-CF67-4D1B-BF4B-00C2944FF45C}" destId="{AB6B4DC9-225C-4CAF-8297-BC42E3E36493}" srcOrd="2" destOrd="0" presId="urn:microsoft.com/office/officeart/2005/8/layout/radial3"/>
    <dgm:cxn modelId="{1723409D-E048-400E-B1CB-2BD36CFF71E6}" type="presParOf" srcId="{772F31F2-CF67-4D1B-BF4B-00C2944FF45C}" destId="{9B122F22-47BC-4328-B85D-F737FF818706}" srcOrd="3" destOrd="0" presId="urn:microsoft.com/office/officeart/2005/8/layout/radial3"/>
    <dgm:cxn modelId="{DB1E22FF-ED36-4544-AB9C-D895B1B108B9}" type="presParOf" srcId="{772F31F2-CF67-4D1B-BF4B-00C2944FF45C}" destId="{7E703543-3EB2-44A8-986F-BDAFC08BF8EF}" srcOrd="4" destOrd="0" presId="urn:microsoft.com/office/officeart/2005/8/layout/radial3"/>
    <dgm:cxn modelId="{93B04D9D-3275-4F2F-9B45-B073DCA22DD6}" type="presParOf" srcId="{772F31F2-CF67-4D1B-BF4B-00C2944FF45C}" destId="{84FB2437-B0D5-453C-AC26-50B5CEB10E7D}" srcOrd="5" destOrd="0" presId="urn:microsoft.com/office/officeart/2005/8/layout/radial3"/>
    <dgm:cxn modelId="{095E4835-54D8-4407-B381-7E8B0D01EA86}" type="presParOf" srcId="{772F31F2-CF67-4D1B-BF4B-00C2944FF45C}" destId="{D7017369-E1E1-47CB-88BC-F59777F9059B}" srcOrd="6" destOrd="0" presId="urn:microsoft.com/office/officeart/2005/8/layout/radial3"/>
    <dgm:cxn modelId="{C41C5FEA-9080-4036-A5BA-F24A86576BDE}"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200" dirty="0" smtClean="0"/>
            <a:t>Next Generation Grid</a:t>
          </a:r>
          <a:endParaRPr lang="en-US" sz="3200" dirty="0"/>
        </a:p>
      </dgm:t>
    </dgm:pt>
    <dgm:pt modelId="{3C819DC1-1375-423B-9C9F-1914C61D5A3D}" type="parTrans" cxnId="{0EC820E5-624D-4576-8493-CF9E2A7C8E5F}">
      <dgm:prSet/>
      <dgm:spPr/>
      <dgm:t>
        <a:bodyPr/>
        <a:lstStyle/>
        <a:p>
          <a:endParaRPr lang="en-US" sz="2000"/>
        </a:p>
      </dgm:t>
    </dgm:pt>
    <dgm:pt modelId="{EEC97672-6A7A-49B7-B26D-05CCB657422E}" type="sibTrans" cxnId="{0EC820E5-624D-4576-8493-CF9E2A7C8E5F}">
      <dgm:prSet/>
      <dgm:spPr/>
      <dgm:t>
        <a:bodyPr/>
        <a:lstStyle/>
        <a:p>
          <a:endParaRPr lang="en-US" sz="2000"/>
        </a:p>
      </dgm:t>
    </dgm:pt>
    <dgm:pt modelId="{FA062CB2-58E5-47B8-BC50-21C89FF05747}">
      <dgm:prSet phldrT="[Text]" custT="1"/>
      <dgm:spPr/>
      <dgm:t>
        <a:bodyPr/>
        <a:lstStyle/>
        <a:p>
          <a:r>
            <a:rPr lang="en-US" sz="1400" dirty="0" smtClean="0"/>
            <a:t>Distributed Generation</a:t>
          </a:r>
          <a:endParaRPr lang="en-US" sz="1400" dirty="0"/>
        </a:p>
      </dgm:t>
    </dgm:pt>
    <dgm:pt modelId="{7560DD5B-8B45-41CE-BF24-9D9E5D92D1BC}" type="parTrans" cxnId="{F63DCFC9-2685-4AD2-B88A-4A1F37822FF7}">
      <dgm:prSet/>
      <dgm:spPr/>
      <dgm:t>
        <a:bodyPr/>
        <a:lstStyle/>
        <a:p>
          <a:endParaRPr lang="en-US" sz="2000"/>
        </a:p>
      </dgm:t>
    </dgm:pt>
    <dgm:pt modelId="{775A7FC7-D5B9-426B-B724-ECE7CC610DFB}" type="sibTrans" cxnId="{F63DCFC9-2685-4AD2-B88A-4A1F37822FF7}">
      <dgm:prSet/>
      <dgm:spPr/>
      <dgm:t>
        <a:bodyPr/>
        <a:lstStyle/>
        <a:p>
          <a:endParaRPr lang="en-US" sz="2000"/>
        </a:p>
      </dgm:t>
    </dgm:pt>
    <dgm:pt modelId="{DB1029BD-20FE-499D-938B-31AC013B6CB1}">
      <dgm:prSet phldrT="[Text]" custT="1"/>
      <dgm:spPr/>
      <dgm:t>
        <a:bodyPr/>
        <a:lstStyle/>
        <a:p>
          <a:r>
            <a:rPr lang="en-US" sz="1400" dirty="0" smtClean="0"/>
            <a:t>Advanced</a:t>
          </a:r>
        </a:p>
        <a:p>
          <a:r>
            <a:rPr lang="en-US" sz="1400" dirty="0" smtClean="0"/>
            <a:t>Communications</a:t>
          </a:r>
          <a:endParaRPr lang="en-US" sz="1400" dirty="0"/>
        </a:p>
      </dgm:t>
    </dgm:pt>
    <dgm:pt modelId="{CD106FC5-1EED-4210-A356-7F4CEB1401BA}" type="parTrans" cxnId="{5972EEB9-A70A-4A22-BB63-CCA5FDAF96B9}">
      <dgm:prSet/>
      <dgm:spPr/>
      <dgm:t>
        <a:bodyPr/>
        <a:lstStyle/>
        <a:p>
          <a:endParaRPr lang="en-US" sz="2000"/>
        </a:p>
      </dgm:t>
    </dgm:pt>
    <dgm:pt modelId="{B35A932B-6358-4B23-90F3-7C64B489AB84}" type="sibTrans" cxnId="{5972EEB9-A70A-4A22-BB63-CCA5FDAF96B9}">
      <dgm:prSet/>
      <dgm:spPr/>
      <dgm:t>
        <a:bodyPr/>
        <a:lstStyle/>
        <a:p>
          <a:endParaRPr lang="en-US" sz="2000"/>
        </a:p>
      </dgm:t>
    </dgm:pt>
    <dgm:pt modelId="{227F8FBC-04D1-4532-A587-26EDC22B1DE1}">
      <dgm:prSet phldrT="[Text]" custT="1"/>
      <dgm:spPr/>
      <dgm:t>
        <a:bodyPr/>
        <a:lstStyle/>
        <a:p>
          <a:r>
            <a:rPr lang="en-US" sz="1400" dirty="0" smtClean="0"/>
            <a:t>Advanced Analytics</a:t>
          </a:r>
          <a:endParaRPr lang="en-US" sz="1400" dirty="0"/>
        </a:p>
      </dgm:t>
    </dgm:pt>
    <dgm:pt modelId="{98C4B019-F6AC-4462-881B-DCC0F07EF131}" type="parTrans" cxnId="{C7C0AE4A-4570-4548-A5EF-8CAA9284EB02}">
      <dgm:prSet/>
      <dgm:spPr/>
      <dgm:t>
        <a:bodyPr/>
        <a:lstStyle/>
        <a:p>
          <a:endParaRPr lang="en-US" sz="2000"/>
        </a:p>
      </dgm:t>
    </dgm:pt>
    <dgm:pt modelId="{317FBD20-7582-40E9-B576-708BE9661223}" type="sibTrans" cxnId="{C7C0AE4A-4570-4548-A5EF-8CAA9284EB02}">
      <dgm:prSet/>
      <dgm:spPr/>
      <dgm:t>
        <a:bodyPr/>
        <a:lstStyle/>
        <a:p>
          <a:endParaRPr lang="en-US" sz="2000"/>
        </a:p>
      </dgm:t>
    </dgm:pt>
    <dgm:pt modelId="{6C279F36-5FED-4CBB-B9FB-B7B80EBA26D8}">
      <dgm:prSet phldrT="[Text]" custT="1"/>
      <dgm:spPr/>
      <dgm:t>
        <a:bodyPr/>
        <a:lstStyle/>
        <a:p>
          <a:r>
            <a:rPr lang="en-US" sz="1400" dirty="0" smtClean="0"/>
            <a:t>Advanced Architecture (Fractal) </a:t>
          </a:r>
          <a:endParaRPr lang="en-US" sz="1400" dirty="0"/>
        </a:p>
      </dgm:t>
    </dgm:pt>
    <dgm:pt modelId="{A4F8E259-3E97-4C30-AF71-A78F985DEE9C}" type="parTrans" cxnId="{5373F073-4D1F-45E8-AC08-55CE25109F3D}">
      <dgm:prSet/>
      <dgm:spPr/>
      <dgm:t>
        <a:bodyPr/>
        <a:lstStyle/>
        <a:p>
          <a:endParaRPr lang="en-US" sz="2000"/>
        </a:p>
      </dgm:t>
    </dgm:pt>
    <dgm:pt modelId="{DEA327BC-E224-4975-9EF8-3FC8466B9201}" type="sibTrans" cxnId="{5373F073-4D1F-45E8-AC08-55CE25109F3D}">
      <dgm:prSet/>
      <dgm:spPr/>
      <dgm:t>
        <a:bodyPr/>
        <a:lstStyle/>
        <a:p>
          <a:endParaRPr lang="en-US" sz="2000"/>
        </a:p>
      </dgm:t>
    </dgm:pt>
    <dgm:pt modelId="{9594CD4F-1730-432A-B736-BBC9869CB895}">
      <dgm:prSet phldrT="[Text]" custT="1"/>
      <dgm:spPr/>
      <dgm:t>
        <a:bodyPr/>
        <a:lstStyle/>
        <a:p>
          <a:r>
            <a:rPr lang="en-US" sz="1400" dirty="0" smtClean="0"/>
            <a:t>Big Data </a:t>
          </a:r>
          <a:endParaRPr lang="en-US" sz="1400" dirty="0"/>
        </a:p>
      </dgm:t>
    </dgm:pt>
    <dgm:pt modelId="{9A89FDB8-A886-4758-AC10-8106CEBBEC1A}" type="sibTrans" cxnId="{8E5568DC-9444-45A0-9FF1-1E01E2D26180}">
      <dgm:prSet/>
      <dgm:spPr/>
      <dgm:t>
        <a:bodyPr/>
        <a:lstStyle/>
        <a:p>
          <a:endParaRPr lang="en-US" sz="2000"/>
        </a:p>
      </dgm:t>
    </dgm:pt>
    <dgm:pt modelId="{4BDA22B4-CBF8-4440-AFAA-018CD943EF10}" type="parTrans" cxnId="{8E5568DC-9444-45A0-9FF1-1E01E2D26180}">
      <dgm:prSet/>
      <dgm:spPr/>
      <dgm:t>
        <a:bodyPr/>
        <a:lstStyle/>
        <a:p>
          <a:endParaRPr lang="en-US" sz="2000"/>
        </a:p>
      </dgm:t>
    </dgm:pt>
    <dgm:pt modelId="{E7B90937-F5D8-4669-8DD5-D0CD2162AD4B}">
      <dgm:prSet phldrT="[Text]" custT="1"/>
      <dgm:spPr/>
      <dgm:t>
        <a:bodyPr/>
        <a:lstStyle/>
        <a:p>
          <a:r>
            <a:rPr lang="en-US" sz="1400" dirty="0" smtClean="0"/>
            <a:t>Agile Control</a:t>
          </a:r>
          <a:endParaRPr lang="en-US" sz="1400" dirty="0"/>
        </a:p>
      </dgm:t>
    </dgm:pt>
    <dgm:pt modelId="{E4002109-CF8C-482F-A6F1-4D1BE6B76451}" type="parTrans" cxnId="{526FBF1D-6FA1-41C5-B4AA-20025FE4D0C8}">
      <dgm:prSet/>
      <dgm:spPr/>
      <dgm:t>
        <a:bodyPr/>
        <a:lstStyle/>
        <a:p>
          <a:endParaRPr lang="en-US" sz="2000"/>
        </a:p>
      </dgm:t>
    </dgm:pt>
    <dgm:pt modelId="{6AC4089D-992E-41B6-8C4B-D552C77A40AC}" type="sibTrans" cxnId="{526FBF1D-6FA1-41C5-B4AA-20025FE4D0C8}">
      <dgm:prSet/>
      <dgm:spPr/>
      <dgm:t>
        <a:bodyPr/>
        <a:lstStyle/>
        <a:p>
          <a:endParaRPr lang="en-US" sz="2000"/>
        </a:p>
      </dgm:t>
    </dgm:pt>
    <dgm:pt modelId="{D67286DC-52A5-40A3-84D0-DC7203E4FA0A}">
      <dgm:prSet phldrT="[Text]" custT="1"/>
      <dgm:spPr/>
      <dgm:t>
        <a:bodyPr/>
        <a:lstStyle/>
        <a:p>
          <a:r>
            <a:rPr lang="en-US" sz="1400" dirty="0" smtClean="0"/>
            <a:t>Cyber Security</a:t>
          </a:r>
          <a:endParaRPr lang="en-US" sz="1400" dirty="0"/>
        </a:p>
      </dgm:t>
    </dgm:pt>
    <dgm:pt modelId="{ABE3CC31-A683-4B0B-9094-409C5C155832}" type="parTrans" cxnId="{0A565449-3673-4FCD-8426-158FA5026CCC}">
      <dgm:prSet/>
      <dgm:spPr/>
      <dgm:t>
        <a:bodyPr/>
        <a:lstStyle/>
        <a:p>
          <a:endParaRPr lang="en-US" sz="2000"/>
        </a:p>
      </dgm:t>
    </dgm:pt>
    <dgm:pt modelId="{4550EA69-7B2F-4B94-B2B9-BE491C1C6F82}" type="sibTrans" cxnId="{0A565449-3673-4FCD-8426-158FA5026CCC}">
      <dgm:prSet/>
      <dgm:spPr/>
      <dgm:t>
        <a:bodyPr/>
        <a:lstStyle/>
        <a:p>
          <a:endParaRPr lang="en-US" sz="20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0A565449-3673-4FCD-8426-158FA5026CCC}" srcId="{9E824629-2CD9-4E2B-91FA-EB9396FA6EF1}" destId="{D67286DC-52A5-40A3-84D0-DC7203E4FA0A}" srcOrd="1" destOrd="0" parTransId="{ABE3CC31-A683-4B0B-9094-409C5C155832}" sibTransId="{4550EA69-7B2F-4B94-B2B9-BE491C1C6F82}"/>
    <dgm:cxn modelId="{A13B453C-D853-45C8-8025-87740C210A4F}" type="presOf" srcId="{6C279F36-5FED-4CBB-B9FB-B7B80EBA26D8}" destId="{9B122F22-47BC-4328-B85D-F737FF818706}"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5972EEB9-A70A-4A22-BB63-CCA5FDAF96B9}" srcId="{9E824629-2CD9-4E2B-91FA-EB9396FA6EF1}" destId="{DB1029BD-20FE-499D-938B-31AC013B6CB1}" srcOrd="5" destOrd="0" parTransId="{CD106FC5-1EED-4210-A356-7F4CEB1401BA}" sibTransId="{B35A932B-6358-4B23-90F3-7C64B489AB84}"/>
    <dgm:cxn modelId="{F63DCFC9-2685-4AD2-B88A-4A1F37822FF7}" srcId="{9E824629-2CD9-4E2B-91FA-EB9396FA6EF1}" destId="{FA062CB2-58E5-47B8-BC50-21C89FF05747}" srcOrd="0" destOrd="0" parTransId="{7560DD5B-8B45-41CE-BF24-9D9E5D92D1BC}" sibTransId="{775A7FC7-D5B9-426B-B724-ECE7CC610DFB}"/>
    <dgm:cxn modelId="{8E5568DC-9444-45A0-9FF1-1E01E2D26180}" srcId="{9E824629-2CD9-4E2B-91FA-EB9396FA6EF1}" destId="{9594CD4F-1730-432A-B736-BBC9869CB895}" srcOrd="3" destOrd="0" parTransId="{4BDA22B4-CBF8-4440-AFAA-018CD943EF10}" sibTransId="{9A89FDB8-A886-4758-AC10-8106CEBBEC1A}"/>
    <dgm:cxn modelId="{A35AF2CC-D604-47D0-AE33-06A29F744271}" type="presOf" srcId="{E7B90937-F5D8-4669-8DD5-D0CD2162AD4B}" destId="{FEA86435-5165-4C16-8E21-125427652157}" srcOrd="0" destOrd="0" presId="urn:microsoft.com/office/officeart/2005/8/layout/radial3"/>
    <dgm:cxn modelId="{C2E37563-DE55-4E12-86F0-333A68F5E01B}" type="presOf" srcId="{227F8FBC-04D1-4532-A587-26EDC22B1DE1}" destId="{84FB2437-B0D5-453C-AC26-50B5CEB10E7D}" srcOrd="0" destOrd="0" presId="urn:microsoft.com/office/officeart/2005/8/layout/radial3"/>
    <dgm:cxn modelId="{5373F073-4D1F-45E8-AC08-55CE25109F3D}" srcId="{9E824629-2CD9-4E2B-91FA-EB9396FA6EF1}" destId="{6C279F36-5FED-4CBB-B9FB-B7B80EBA26D8}" srcOrd="2" destOrd="0" parTransId="{A4F8E259-3E97-4C30-AF71-A78F985DEE9C}" sibTransId="{DEA327BC-E224-4975-9EF8-3FC8466B9201}"/>
    <dgm:cxn modelId="{CD876C79-B9AE-48ED-BE2C-9A3ACFE59357}" type="presOf" srcId="{A7B65550-7E93-47C4-8CC6-B8609A0ABC66}" destId="{AABB4986-2C2D-48E6-B9F6-92B85C732C87}" srcOrd="0" destOrd="0" presId="urn:microsoft.com/office/officeart/2005/8/layout/radial3"/>
    <dgm:cxn modelId="{2D9514B0-9D6B-4515-B28A-39D5110BFF9B}" type="presOf" srcId="{FA062CB2-58E5-47B8-BC50-21C89FF05747}" destId="{2420E2A6-0827-45FA-879D-259CB47E1301}" srcOrd="0" destOrd="0" presId="urn:microsoft.com/office/officeart/2005/8/layout/radial3"/>
    <dgm:cxn modelId="{8604FC1A-E574-4CAD-8771-148F70AE613C}" type="presOf" srcId="{9594CD4F-1730-432A-B736-BBC9869CB895}" destId="{7E703543-3EB2-44A8-986F-BDAFC08BF8EF}" srcOrd="0" destOrd="0" presId="urn:microsoft.com/office/officeart/2005/8/layout/radial3"/>
    <dgm:cxn modelId="{3D4B6655-AAC6-4E5B-B5F9-62E2B930AD11}" type="presOf" srcId="{9E824629-2CD9-4E2B-91FA-EB9396FA6EF1}" destId="{48219780-12FB-4776-8052-2C716B91151C}" srcOrd="0" destOrd="0" presId="urn:microsoft.com/office/officeart/2005/8/layout/radial3"/>
    <dgm:cxn modelId="{144EA20E-57BD-412B-916A-A0BBB948C592}" type="presOf" srcId="{DB1029BD-20FE-499D-938B-31AC013B6CB1}" destId="{D7017369-E1E1-47CB-88BC-F59777F9059B}" srcOrd="0" destOrd="0" presId="urn:microsoft.com/office/officeart/2005/8/layout/radial3"/>
    <dgm:cxn modelId="{526FBF1D-6FA1-41C5-B4AA-20025FE4D0C8}" srcId="{9E824629-2CD9-4E2B-91FA-EB9396FA6EF1}" destId="{E7B90937-F5D8-4669-8DD5-D0CD2162AD4B}" srcOrd="6" destOrd="0" parTransId="{E4002109-CF8C-482F-A6F1-4D1BE6B76451}" sibTransId="{6AC4089D-992E-41B6-8C4B-D552C77A40AC}"/>
    <dgm:cxn modelId="{16B9564B-2EDC-4A24-B57E-E4CDC25097CD}" type="presOf" srcId="{D67286DC-52A5-40A3-84D0-DC7203E4FA0A}" destId="{AB6B4DC9-225C-4CAF-8297-BC42E3E36493}"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DFA8DBC7-0FF7-470E-8512-EF67FAC14E40}" type="presParOf" srcId="{AABB4986-2C2D-48E6-B9F6-92B85C732C87}" destId="{772F31F2-CF67-4D1B-BF4B-00C2944FF45C}" srcOrd="0" destOrd="0" presId="urn:microsoft.com/office/officeart/2005/8/layout/radial3"/>
    <dgm:cxn modelId="{6984DE04-9021-4F7F-A85E-926150E2D666}" type="presParOf" srcId="{772F31F2-CF67-4D1B-BF4B-00C2944FF45C}" destId="{48219780-12FB-4776-8052-2C716B91151C}" srcOrd="0" destOrd="0" presId="urn:microsoft.com/office/officeart/2005/8/layout/radial3"/>
    <dgm:cxn modelId="{C5EB9A30-3110-44FD-A1F8-0D90268F5AFF}" type="presParOf" srcId="{772F31F2-CF67-4D1B-BF4B-00C2944FF45C}" destId="{2420E2A6-0827-45FA-879D-259CB47E1301}" srcOrd="1" destOrd="0" presId="urn:microsoft.com/office/officeart/2005/8/layout/radial3"/>
    <dgm:cxn modelId="{651697B1-2744-4071-86C2-972D91F74CF1}" type="presParOf" srcId="{772F31F2-CF67-4D1B-BF4B-00C2944FF45C}" destId="{AB6B4DC9-225C-4CAF-8297-BC42E3E36493}" srcOrd="2" destOrd="0" presId="urn:microsoft.com/office/officeart/2005/8/layout/radial3"/>
    <dgm:cxn modelId="{702F2386-46B6-48CD-912C-25C78303BFDE}" type="presParOf" srcId="{772F31F2-CF67-4D1B-BF4B-00C2944FF45C}" destId="{9B122F22-47BC-4328-B85D-F737FF818706}" srcOrd="3" destOrd="0" presId="urn:microsoft.com/office/officeart/2005/8/layout/radial3"/>
    <dgm:cxn modelId="{B035BCCA-FB0F-4693-A880-B45AE37F848A}" type="presParOf" srcId="{772F31F2-CF67-4D1B-BF4B-00C2944FF45C}" destId="{7E703543-3EB2-44A8-986F-BDAFC08BF8EF}" srcOrd="4" destOrd="0" presId="urn:microsoft.com/office/officeart/2005/8/layout/radial3"/>
    <dgm:cxn modelId="{1AB82451-D6C8-4936-9F54-C6E7673CB552}" type="presParOf" srcId="{772F31F2-CF67-4D1B-BF4B-00C2944FF45C}" destId="{84FB2437-B0D5-453C-AC26-50B5CEB10E7D}" srcOrd="5" destOrd="0" presId="urn:microsoft.com/office/officeart/2005/8/layout/radial3"/>
    <dgm:cxn modelId="{033B71D1-49DE-4CF4-87DC-9D537695A091}" type="presParOf" srcId="{772F31F2-CF67-4D1B-BF4B-00C2944FF45C}" destId="{D7017369-E1E1-47CB-88BC-F59777F9059B}" srcOrd="6" destOrd="0" presId="urn:microsoft.com/office/officeart/2005/8/layout/radial3"/>
    <dgm:cxn modelId="{CD624264-5835-4539-BA24-DB7A56E89839}"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dgm:spPr/>
      <dgm:t>
        <a:bodyPr/>
        <a:lstStyle/>
        <a:p>
          <a:r>
            <a:rPr lang="en-US" dirty="0" smtClean="0"/>
            <a:t>Next Generation Grid</a:t>
          </a:r>
          <a:endParaRPr lang="en-US" dirty="0"/>
        </a:p>
      </dgm:t>
    </dgm:pt>
    <dgm:pt modelId="{3C819DC1-1375-423B-9C9F-1914C61D5A3D}" type="parTrans" cxnId="{0EC820E5-624D-4576-8493-CF9E2A7C8E5F}">
      <dgm:prSet/>
      <dgm:spPr/>
      <dgm:t>
        <a:bodyPr/>
        <a:lstStyle/>
        <a:p>
          <a:endParaRPr lang="en-US"/>
        </a:p>
      </dgm:t>
    </dgm:pt>
    <dgm:pt modelId="{EEC97672-6A7A-49B7-B26D-05CCB657422E}" type="sibTrans" cxnId="{0EC820E5-624D-4576-8493-CF9E2A7C8E5F}">
      <dgm:prSet/>
      <dgm:spPr/>
      <dgm:t>
        <a:bodyPr/>
        <a:lstStyle/>
        <a:p>
          <a:endParaRPr lang="en-US"/>
        </a:p>
      </dgm:t>
    </dgm:pt>
    <dgm:pt modelId="{FA062CB2-58E5-47B8-BC50-21C89FF05747}">
      <dgm:prSet phldrT="[Text]"/>
      <dgm:spPr/>
      <dgm:t>
        <a:bodyPr/>
        <a:lstStyle/>
        <a:p>
          <a:r>
            <a:rPr lang="en-US" dirty="0" smtClean="0"/>
            <a:t>Distributed Generation</a:t>
          </a:r>
          <a:endParaRPr lang="en-US" dirty="0"/>
        </a:p>
      </dgm:t>
    </dgm:pt>
    <dgm:pt modelId="{7560DD5B-8B45-41CE-BF24-9D9E5D92D1BC}" type="parTrans" cxnId="{F63DCFC9-2685-4AD2-B88A-4A1F37822FF7}">
      <dgm:prSet/>
      <dgm:spPr/>
      <dgm:t>
        <a:bodyPr/>
        <a:lstStyle/>
        <a:p>
          <a:endParaRPr lang="en-US"/>
        </a:p>
      </dgm:t>
    </dgm:pt>
    <dgm:pt modelId="{775A7FC7-D5B9-426B-B724-ECE7CC610DFB}" type="sibTrans" cxnId="{F63DCFC9-2685-4AD2-B88A-4A1F37822FF7}">
      <dgm:prSet/>
      <dgm:spPr/>
      <dgm:t>
        <a:bodyPr/>
        <a:lstStyle/>
        <a:p>
          <a:endParaRPr lang="en-US"/>
        </a:p>
      </dgm:t>
    </dgm:pt>
    <dgm:pt modelId="{DB1029BD-20FE-499D-938B-31AC013B6CB1}">
      <dgm:prSet phldrT="[Text]"/>
      <dgm:spPr/>
      <dgm:t>
        <a:bodyPr/>
        <a:lstStyle/>
        <a:p>
          <a:r>
            <a:rPr lang="en-US" dirty="0" smtClean="0"/>
            <a:t>Advanced</a:t>
          </a:r>
        </a:p>
        <a:p>
          <a:r>
            <a:rPr lang="en-US" dirty="0" smtClean="0"/>
            <a:t>Communications</a:t>
          </a:r>
          <a:endParaRPr lang="en-US" dirty="0"/>
        </a:p>
      </dgm:t>
    </dgm:pt>
    <dgm:pt modelId="{CD106FC5-1EED-4210-A356-7F4CEB1401BA}" type="parTrans" cxnId="{5972EEB9-A70A-4A22-BB63-CCA5FDAF96B9}">
      <dgm:prSet/>
      <dgm:spPr/>
      <dgm:t>
        <a:bodyPr/>
        <a:lstStyle/>
        <a:p>
          <a:endParaRPr lang="en-US"/>
        </a:p>
      </dgm:t>
    </dgm:pt>
    <dgm:pt modelId="{B35A932B-6358-4B23-90F3-7C64B489AB84}" type="sibTrans" cxnId="{5972EEB9-A70A-4A22-BB63-CCA5FDAF96B9}">
      <dgm:prSet/>
      <dgm:spPr/>
      <dgm:t>
        <a:bodyPr/>
        <a:lstStyle/>
        <a:p>
          <a:endParaRPr lang="en-US"/>
        </a:p>
      </dgm:t>
    </dgm:pt>
    <dgm:pt modelId="{227F8FBC-04D1-4532-A587-26EDC22B1DE1}">
      <dgm:prSet phldrT="[Text]"/>
      <dgm:spPr/>
      <dgm:t>
        <a:bodyPr/>
        <a:lstStyle/>
        <a:p>
          <a:r>
            <a:rPr lang="en-US" dirty="0" smtClean="0"/>
            <a:t>Advanced Analytics</a:t>
          </a:r>
          <a:endParaRPr lang="en-US" dirty="0"/>
        </a:p>
      </dgm:t>
    </dgm:pt>
    <dgm:pt modelId="{98C4B019-F6AC-4462-881B-DCC0F07EF131}" type="parTrans" cxnId="{C7C0AE4A-4570-4548-A5EF-8CAA9284EB02}">
      <dgm:prSet/>
      <dgm:spPr/>
      <dgm:t>
        <a:bodyPr/>
        <a:lstStyle/>
        <a:p>
          <a:endParaRPr lang="en-US"/>
        </a:p>
      </dgm:t>
    </dgm:pt>
    <dgm:pt modelId="{317FBD20-7582-40E9-B576-708BE9661223}" type="sibTrans" cxnId="{C7C0AE4A-4570-4548-A5EF-8CAA9284EB02}">
      <dgm:prSet/>
      <dgm:spPr/>
      <dgm:t>
        <a:bodyPr/>
        <a:lstStyle/>
        <a:p>
          <a:endParaRPr lang="en-US"/>
        </a:p>
      </dgm:t>
    </dgm:pt>
    <dgm:pt modelId="{6C279F36-5FED-4CBB-B9FB-B7B80EBA26D8}">
      <dgm:prSet phldrT="[Text]"/>
      <dgm:spPr/>
      <dgm:t>
        <a:bodyPr/>
        <a:lstStyle/>
        <a:p>
          <a:r>
            <a:rPr lang="en-US" dirty="0" smtClean="0"/>
            <a:t>Advanced Architecture (Fractal) </a:t>
          </a:r>
          <a:endParaRPr lang="en-US" dirty="0"/>
        </a:p>
      </dgm:t>
    </dgm:pt>
    <dgm:pt modelId="{A4F8E259-3E97-4C30-AF71-A78F985DEE9C}" type="parTrans" cxnId="{5373F073-4D1F-45E8-AC08-55CE25109F3D}">
      <dgm:prSet/>
      <dgm:spPr/>
      <dgm:t>
        <a:bodyPr/>
        <a:lstStyle/>
        <a:p>
          <a:endParaRPr lang="en-US"/>
        </a:p>
      </dgm:t>
    </dgm:pt>
    <dgm:pt modelId="{DEA327BC-E224-4975-9EF8-3FC8466B9201}" type="sibTrans" cxnId="{5373F073-4D1F-45E8-AC08-55CE25109F3D}">
      <dgm:prSet/>
      <dgm:spPr/>
      <dgm:t>
        <a:bodyPr/>
        <a:lstStyle/>
        <a:p>
          <a:endParaRPr lang="en-US"/>
        </a:p>
      </dgm:t>
    </dgm:pt>
    <dgm:pt modelId="{9594CD4F-1730-432A-B736-BBC9869CB895}">
      <dgm:prSet phldrT="[Text]"/>
      <dgm:spPr/>
      <dgm:t>
        <a:bodyPr/>
        <a:lstStyle/>
        <a:p>
          <a:r>
            <a:rPr lang="en-US" dirty="0" smtClean="0"/>
            <a:t>Big Data </a:t>
          </a:r>
          <a:endParaRPr lang="en-US" dirty="0"/>
        </a:p>
      </dgm:t>
    </dgm:pt>
    <dgm:pt modelId="{9A89FDB8-A886-4758-AC10-8106CEBBEC1A}" type="sibTrans" cxnId="{8E5568DC-9444-45A0-9FF1-1E01E2D26180}">
      <dgm:prSet/>
      <dgm:spPr/>
      <dgm:t>
        <a:bodyPr/>
        <a:lstStyle/>
        <a:p>
          <a:endParaRPr lang="en-US"/>
        </a:p>
      </dgm:t>
    </dgm:pt>
    <dgm:pt modelId="{4BDA22B4-CBF8-4440-AFAA-018CD943EF10}" type="parTrans" cxnId="{8E5568DC-9444-45A0-9FF1-1E01E2D26180}">
      <dgm:prSet/>
      <dgm:spPr/>
      <dgm:t>
        <a:bodyPr/>
        <a:lstStyle/>
        <a:p>
          <a:endParaRPr lang="en-US"/>
        </a:p>
      </dgm:t>
    </dgm:pt>
    <dgm:pt modelId="{E7B90937-F5D8-4669-8DD5-D0CD2162AD4B}">
      <dgm:prSet phldrT="[Text]"/>
      <dgm:spPr/>
      <dgm:t>
        <a:bodyPr/>
        <a:lstStyle/>
        <a:p>
          <a:r>
            <a:rPr lang="en-US" dirty="0" smtClean="0"/>
            <a:t>Agile Control</a:t>
          </a:r>
          <a:endParaRPr lang="en-US" dirty="0"/>
        </a:p>
      </dgm:t>
    </dgm:pt>
    <dgm:pt modelId="{E4002109-CF8C-482F-A6F1-4D1BE6B76451}" type="parTrans" cxnId="{526FBF1D-6FA1-41C5-B4AA-20025FE4D0C8}">
      <dgm:prSet/>
      <dgm:spPr/>
      <dgm:t>
        <a:bodyPr/>
        <a:lstStyle/>
        <a:p>
          <a:endParaRPr lang="en-US"/>
        </a:p>
      </dgm:t>
    </dgm:pt>
    <dgm:pt modelId="{6AC4089D-992E-41B6-8C4B-D552C77A40AC}" type="sibTrans" cxnId="{526FBF1D-6FA1-41C5-B4AA-20025FE4D0C8}">
      <dgm:prSet/>
      <dgm:spPr/>
      <dgm:t>
        <a:bodyPr/>
        <a:lstStyle/>
        <a:p>
          <a:endParaRPr lang="en-US"/>
        </a:p>
      </dgm:t>
    </dgm:pt>
    <dgm:pt modelId="{D67286DC-52A5-40A3-84D0-DC7203E4FA0A}">
      <dgm:prSet phldrT="[Text]"/>
      <dgm:spPr/>
      <dgm:t>
        <a:bodyPr/>
        <a:lstStyle/>
        <a:p>
          <a:r>
            <a:rPr lang="en-US" dirty="0" smtClean="0"/>
            <a:t>Cyber Security</a:t>
          </a:r>
          <a:endParaRPr lang="en-US" dirty="0"/>
        </a:p>
      </dgm:t>
    </dgm:pt>
    <dgm:pt modelId="{ABE3CC31-A683-4B0B-9094-409C5C155832}" type="parTrans" cxnId="{0A565449-3673-4FCD-8426-158FA5026CCC}">
      <dgm:prSet/>
      <dgm:spPr/>
      <dgm:t>
        <a:bodyPr/>
        <a:lstStyle/>
        <a:p>
          <a:endParaRPr lang="en-US"/>
        </a:p>
      </dgm:t>
    </dgm:pt>
    <dgm:pt modelId="{4550EA69-7B2F-4B94-B2B9-BE491C1C6F82}" type="sibTrans" cxnId="{0A565449-3673-4FCD-8426-158FA5026CCC}">
      <dgm:prSet/>
      <dgm:spPr/>
      <dgm:t>
        <a:bodyPr/>
        <a:lstStyle/>
        <a:p>
          <a:endParaRPr lang="en-US"/>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DEEB8D57-4832-49A9-8489-9ACD7D4664EA}" type="presOf" srcId="{227F8FBC-04D1-4532-A587-26EDC22B1DE1}" destId="{84FB2437-B0D5-453C-AC26-50B5CEB10E7D}" srcOrd="0" destOrd="0" presId="urn:microsoft.com/office/officeart/2005/8/layout/radial3"/>
    <dgm:cxn modelId="{BC8ED44A-0759-4E86-B14B-9F1866C95CE5}" type="presOf" srcId="{A7B65550-7E93-47C4-8CC6-B8609A0ABC66}" destId="{AABB4986-2C2D-48E6-B9F6-92B85C732C87}" srcOrd="0" destOrd="0" presId="urn:microsoft.com/office/officeart/2005/8/layout/radial3"/>
    <dgm:cxn modelId="{916213D1-26C3-459F-BB63-724BEAD66329}" type="presOf" srcId="{FA062CB2-58E5-47B8-BC50-21C89FF05747}" destId="{2420E2A6-0827-45FA-879D-259CB47E1301}" srcOrd="0" destOrd="0" presId="urn:microsoft.com/office/officeart/2005/8/layout/radial3"/>
    <dgm:cxn modelId="{0EAFB9DC-6487-42F9-AFB0-F6DEE6F340AB}" type="presOf" srcId="{D67286DC-52A5-40A3-84D0-DC7203E4FA0A}" destId="{AB6B4DC9-225C-4CAF-8297-BC42E3E36493}"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8E5C000A-F6C9-41CF-B829-2459712F92BC}" type="presOf" srcId="{9E824629-2CD9-4E2B-91FA-EB9396FA6EF1}" destId="{48219780-12FB-4776-8052-2C716B91151C}"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815C4A93-46C6-482E-8FF6-580EEAC7D993}" type="presOf" srcId="{6C279F36-5FED-4CBB-B9FB-B7B80EBA26D8}" destId="{9B122F22-47BC-4328-B85D-F737FF818706}" srcOrd="0" destOrd="0" presId="urn:microsoft.com/office/officeart/2005/8/layout/radial3"/>
    <dgm:cxn modelId="{BFB27ADF-E5F8-4CC6-A14B-C6AFF9B57778}" type="presOf" srcId="{9594CD4F-1730-432A-B736-BBC9869CB895}" destId="{7E703543-3EB2-44A8-986F-BDAFC08BF8EF}" srcOrd="0" destOrd="0" presId="urn:microsoft.com/office/officeart/2005/8/layout/radial3"/>
    <dgm:cxn modelId="{71B6E4E4-2FE2-48C3-88B7-704B41753EDE}" type="presOf" srcId="{DB1029BD-20FE-499D-938B-31AC013B6CB1}" destId="{D7017369-E1E1-47CB-88BC-F59777F9059B}"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0EC820E5-624D-4576-8493-CF9E2A7C8E5F}" srcId="{A7B65550-7E93-47C4-8CC6-B8609A0ABC66}" destId="{9E824629-2CD9-4E2B-91FA-EB9396FA6EF1}" srcOrd="0" destOrd="0" parTransId="{3C819DC1-1375-423B-9C9F-1914C61D5A3D}" sibTransId="{EEC97672-6A7A-49B7-B26D-05CCB657422E}"/>
    <dgm:cxn modelId="{526FBF1D-6FA1-41C5-B4AA-20025FE4D0C8}" srcId="{9E824629-2CD9-4E2B-91FA-EB9396FA6EF1}" destId="{E7B90937-F5D8-4669-8DD5-D0CD2162AD4B}" srcOrd="6" destOrd="0" parTransId="{E4002109-CF8C-482F-A6F1-4D1BE6B76451}" sibTransId="{6AC4089D-992E-41B6-8C4B-D552C77A40AC}"/>
    <dgm:cxn modelId="{8958522B-6609-458D-A92C-557E34B84FAD}" type="presOf" srcId="{E7B90937-F5D8-4669-8DD5-D0CD2162AD4B}" destId="{FEA86435-5165-4C16-8E21-125427652157}" srcOrd="0" destOrd="0" presId="urn:microsoft.com/office/officeart/2005/8/layout/radial3"/>
    <dgm:cxn modelId="{0A565449-3673-4FCD-8426-158FA5026CCC}" srcId="{9E824629-2CD9-4E2B-91FA-EB9396FA6EF1}" destId="{D67286DC-52A5-40A3-84D0-DC7203E4FA0A}" srcOrd="1" destOrd="0" parTransId="{ABE3CC31-A683-4B0B-9094-409C5C155832}" sibTransId="{4550EA69-7B2F-4B94-B2B9-BE491C1C6F82}"/>
    <dgm:cxn modelId="{F63DCFC9-2685-4AD2-B88A-4A1F37822FF7}" srcId="{9E824629-2CD9-4E2B-91FA-EB9396FA6EF1}" destId="{FA062CB2-58E5-47B8-BC50-21C89FF05747}" srcOrd="0" destOrd="0" parTransId="{7560DD5B-8B45-41CE-BF24-9D9E5D92D1BC}" sibTransId="{775A7FC7-D5B9-426B-B724-ECE7CC610DFB}"/>
    <dgm:cxn modelId="{BCFA677C-46B9-4A63-B72C-503B931B6862}" type="presParOf" srcId="{AABB4986-2C2D-48E6-B9F6-92B85C732C87}" destId="{772F31F2-CF67-4D1B-BF4B-00C2944FF45C}" srcOrd="0" destOrd="0" presId="urn:microsoft.com/office/officeart/2005/8/layout/radial3"/>
    <dgm:cxn modelId="{E66636D8-558F-43DB-AA32-802D7EFAC666}" type="presParOf" srcId="{772F31F2-CF67-4D1B-BF4B-00C2944FF45C}" destId="{48219780-12FB-4776-8052-2C716B91151C}" srcOrd="0" destOrd="0" presId="urn:microsoft.com/office/officeart/2005/8/layout/radial3"/>
    <dgm:cxn modelId="{2399B604-8F36-458B-AA88-09AB9A343241}" type="presParOf" srcId="{772F31F2-CF67-4D1B-BF4B-00C2944FF45C}" destId="{2420E2A6-0827-45FA-879D-259CB47E1301}" srcOrd="1" destOrd="0" presId="urn:microsoft.com/office/officeart/2005/8/layout/radial3"/>
    <dgm:cxn modelId="{F416EA40-B6B6-43D7-8900-105E46A428D1}" type="presParOf" srcId="{772F31F2-CF67-4D1B-BF4B-00C2944FF45C}" destId="{AB6B4DC9-225C-4CAF-8297-BC42E3E36493}" srcOrd="2" destOrd="0" presId="urn:microsoft.com/office/officeart/2005/8/layout/radial3"/>
    <dgm:cxn modelId="{5364F20D-A414-4236-990C-4C0CDBA4B287}" type="presParOf" srcId="{772F31F2-CF67-4D1B-BF4B-00C2944FF45C}" destId="{9B122F22-47BC-4328-B85D-F737FF818706}" srcOrd="3" destOrd="0" presId="urn:microsoft.com/office/officeart/2005/8/layout/radial3"/>
    <dgm:cxn modelId="{8114B1C5-8A7D-4426-A703-246144E38781}" type="presParOf" srcId="{772F31F2-CF67-4D1B-BF4B-00C2944FF45C}" destId="{7E703543-3EB2-44A8-986F-BDAFC08BF8EF}" srcOrd="4" destOrd="0" presId="urn:microsoft.com/office/officeart/2005/8/layout/radial3"/>
    <dgm:cxn modelId="{FD89C309-454E-4325-9410-C32125B6BCAA}" type="presParOf" srcId="{772F31F2-CF67-4D1B-BF4B-00C2944FF45C}" destId="{84FB2437-B0D5-453C-AC26-50B5CEB10E7D}" srcOrd="5" destOrd="0" presId="urn:microsoft.com/office/officeart/2005/8/layout/radial3"/>
    <dgm:cxn modelId="{DD323F87-3641-4465-B656-4312ACA07DCE}" type="presParOf" srcId="{772F31F2-CF67-4D1B-BF4B-00C2944FF45C}" destId="{D7017369-E1E1-47CB-88BC-F59777F9059B}" srcOrd="6" destOrd="0" presId="urn:microsoft.com/office/officeart/2005/8/layout/radial3"/>
    <dgm:cxn modelId="{B9A8ED49-69F2-4593-8C1F-7E8CE4453A39}"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200" dirty="0" smtClean="0">
              <a:solidFill>
                <a:srgbClr val="C00000"/>
              </a:solidFill>
            </a:rPr>
            <a:t>Next Generation Grid</a:t>
          </a:r>
          <a:endParaRPr lang="en-US" sz="3200" dirty="0">
            <a:solidFill>
              <a:srgbClr val="C00000"/>
            </a:solidFill>
          </a:endParaRPr>
        </a:p>
      </dgm:t>
    </dgm:pt>
    <dgm:pt modelId="{3C819DC1-1375-423B-9C9F-1914C61D5A3D}" type="parTrans" cxnId="{0EC820E5-624D-4576-8493-CF9E2A7C8E5F}">
      <dgm:prSet/>
      <dgm:spPr/>
      <dgm:t>
        <a:bodyPr/>
        <a:lstStyle/>
        <a:p>
          <a:endParaRPr lang="en-US" sz="1800">
            <a:solidFill>
              <a:srgbClr val="C00000"/>
            </a:solidFill>
          </a:endParaRPr>
        </a:p>
      </dgm:t>
    </dgm:pt>
    <dgm:pt modelId="{EEC97672-6A7A-49B7-B26D-05CCB657422E}" type="sibTrans" cxnId="{0EC820E5-624D-4576-8493-CF9E2A7C8E5F}">
      <dgm:prSet/>
      <dgm:spPr/>
      <dgm:t>
        <a:bodyPr/>
        <a:lstStyle/>
        <a:p>
          <a:endParaRPr lang="en-US" sz="1800">
            <a:solidFill>
              <a:srgbClr val="C00000"/>
            </a:solidFill>
          </a:endParaRPr>
        </a:p>
      </dgm:t>
    </dgm:pt>
    <dgm:pt modelId="{FA062CB2-58E5-47B8-BC50-21C89FF05747}">
      <dgm:prSet phldrT="[Text]" custT="1"/>
      <dgm:spPr/>
      <dgm:t>
        <a:bodyPr/>
        <a:lstStyle/>
        <a:p>
          <a:r>
            <a:rPr lang="en-US" sz="1100" dirty="0" smtClean="0">
              <a:solidFill>
                <a:srgbClr val="C00000"/>
              </a:solidFill>
            </a:rPr>
            <a:t>Distributed Generation</a:t>
          </a:r>
          <a:endParaRPr lang="en-US" sz="1100" dirty="0">
            <a:solidFill>
              <a:srgbClr val="C00000"/>
            </a:solidFill>
          </a:endParaRPr>
        </a:p>
      </dgm:t>
    </dgm:pt>
    <dgm:pt modelId="{7560DD5B-8B45-41CE-BF24-9D9E5D92D1BC}" type="parTrans" cxnId="{F63DCFC9-2685-4AD2-B88A-4A1F37822FF7}">
      <dgm:prSet/>
      <dgm:spPr/>
      <dgm:t>
        <a:bodyPr/>
        <a:lstStyle/>
        <a:p>
          <a:endParaRPr lang="en-US" sz="1800">
            <a:solidFill>
              <a:srgbClr val="C00000"/>
            </a:solidFill>
          </a:endParaRPr>
        </a:p>
      </dgm:t>
    </dgm:pt>
    <dgm:pt modelId="{775A7FC7-D5B9-426B-B724-ECE7CC610DFB}" type="sibTrans" cxnId="{F63DCFC9-2685-4AD2-B88A-4A1F37822FF7}">
      <dgm:prSet/>
      <dgm:spPr/>
      <dgm:t>
        <a:bodyPr/>
        <a:lstStyle/>
        <a:p>
          <a:endParaRPr lang="en-US" sz="1800">
            <a:solidFill>
              <a:srgbClr val="C00000"/>
            </a:solidFill>
          </a:endParaRPr>
        </a:p>
      </dgm:t>
    </dgm:pt>
    <dgm:pt modelId="{DB1029BD-20FE-499D-938B-31AC013B6CB1}">
      <dgm:prSet phldrT="[Text]" custT="1"/>
      <dgm:spPr/>
      <dgm:t>
        <a:bodyPr/>
        <a:lstStyle/>
        <a:p>
          <a:r>
            <a:rPr lang="en-US" sz="1100" dirty="0" smtClean="0">
              <a:solidFill>
                <a:srgbClr val="C00000"/>
              </a:solidFill>
            </a:rPr>
            <a:t>Advanced</a:t>
          </a:r>
        </a:p>
        <a:p>
          <a:r>
            <a:rPr lang="en-US" sz="1100" dirty="0" smtClean="0">
              <a:solidFill>
                <a:srgbClr val="C00000"/>
              </a:solidFill>
            </a:rPr>
            <a:t>Communications</a:t>
          </a:r>
          <a:endParaRPr lang="en-US" sz="1100" dirty="0">
            <a:solidFill>
              <a:srgbClr val="C00000"/>
            </a:solidFill>
          </a:endParaRPr>
        </a:p>
      </dgm:t>
    </dgm:pt>
    <dgm:pt modelId="{CD106FC5-1EED-4210-A356-7F4CEB1401BA}" type="parTrans" cxnId="{5972EEB9-A70A-4A22-BB63-CCA5FDAF96B9}">
      <dgm:prSet/>
      <dgm:spPr/>
      <dgm:t>
        <a:bodyPr/>
        <a:lstStyle/>
        <a:p>
          <a:endParaRPr lang="en-US" sz="1800">
            <a:solidFill>
              <a:srgbClr val="C00000"/>
            </a:solidFill>
          </a:endParaRPr>
        </a:p>
      </dgm:t>
    </dgm:pt>
    <dgm:pt modelId="{B35A932B-6358-4B23-90F3-7C64B489AB84}" type="sibTrans" cxnId="{5972EEB9-A70A-4A22-BB63-CCA5FDAF96B9}">
      <dgm:prSet/>
      <dgm:spPr/>
      <dgm:t>
        <a:bodyPr/>
        <a:lstStyle/>
        <a:p>
          <a:endParaRPr lang="en-US" sz="1800">
            <a:solidFill>
              <a:srgbClr val="C00000"/>
            </a:solidFill>
          </a:endParaRPr>
        </a:p>
      </dgm:t>
    </dgm:pt>
    <dgm:pt modelId="{227F8FBC-04D1-4532-A587-26EDC22B1DE1}">
      <dgm:prSet phldrT="[Text]" custT="1"/>
      <dgm:spPr/>
      <dgm:t>
        <a:bodyPr/>
        <a:lstStyle/>
        <a:p>
          <a:r>
            <a:rPr lang="en-US" sz="1100" dirty="0" smtClean="0">
              <a:solidFill>
                <a:srgbClr val="C00000"/>
              </a:solidFill>
            </a:rPr>
            <a:t>Advanced Analytics</a:t>
          </a:r>
          <a:endParaRPr lang="en-US" sz="1100" dirty="0">
            <a:solidFill>
              <a:srgbClr val="C00000"/>
            </a:solidFill>
          </a:endParaRPr>
        </a:p>
      </dgm:t>
    </dgm:pt>
    <dgm:pt modelId="{98C4B019-F6AC-4462-881B-DCC0F07EF131}" type="parTrans" cxnId="{C7C0AE4A-4570-4548-A5EF-8CAA9284EB02}">
      <dgm:prSet/>
      <dgm:spPr/>
      <dgm:t>
        <a:bodyPr/>
        <a:lstStyle/>
        <a:p>
          <a:endParaRPr lang="en-US" sz="1800">
            <a:solidFill>
              <a:srgbClr val="C00000"/>
            </a:solidFill>
          </a:endParaRPr>
        </a:p>
      </dgm:t>
    </dgm:pt>
    <dgm:pt modelId="{317FBD20-7582-40E9-B576-708BE9661223}" type="sibTrans" cxnId="{C7C0AE4A-4570-4548-A5EF-8CAA9284EB02}">
      <dgm:prSet/>
      <dgm:spPr/>
      <dgm:t>
        <a:bodyPr/>
        <a:lstStyle/>
        <a:p>
          <a:endParaRPr lang="en-US" sz="1800">
            <a:solidFill>
              <a:srgbClr val="C00000"/>
            </a:solidFill>
          </a:endParaRPr>
        </a:p>
      </dgm:t>
    </dgm:pt>
    <dgm:pt modelId="{6C279F36-5FED-4CBB-B9FB-B7B80EBA26D8}">
      <dgm:prSet phldrT="[Text]" custT="1"/>
      <dgm:spPr/>
      <dgm:t>
        <a:bodyPr/>
        <a:lstStyle/>
        <a:p>
          <a:r>
            <a:rPr lang="en-US" sz="1100" dirty="0" smtClean="0">
              <a:solidFill>
                <a:srgbClr val="C00000"/>
              </a:solidFill>
            </a:rPr>
            <a:t>Advanced Architecture (Fractal) </a:t>
          </a:r>
          <a:endParaRPr lang="en-US" sz="1100" dirty="0">
            <a:solidFill>
              <a:srgbClr val="C00000"/>
            </a:solidFill>
          </a:endParaRPr>
        </a:p>
      </dgm:t>
    </dgm:pt>
    <dgm:pt modelId="{A4F8E259-3E97-4C30-AF71-A78F985DEE9C}" type="parTrans" cxnId="{5373F073-4D1F-45E8-AC08-55CE25109F3D}">
      <dgm:prSet/>
      <dgm:spPr/>
      <dgm:t>
        <a:bodyPr/>
        <a:lstStyle/>
        <a:p>
          <a:endParaRPr lang="en-US" sz="1800">
            <a:solidFill>
              <a:srgbClr val="C00000"/>
            </a:solidFill>
          </a:endParaRPr>
        </a:p>
      </dgm:t>
    </dgm:pt>
    <dgm:pt modelId="{DEA327BC-E224-4975-9EF8-3FC8466B9201}" type="sibTrans" cxnId="{5373F073-4D1F-45E8-AC08-55CE25109F3D}">
      <dgm:prSet/>
      <dgm:spPr/>
      <dgm:t>
        <a:bodyPr/>
        <a:lstStyle/>
        <a:p>
          <a:endParaRPr lang="en-US" sz="1800">
            <a:solidFill>
              <a:srgbClr val="C00000"/>
            </a:solidFill>
          </a:endParaRPr>
        </a:p>
      </dgm:t>
    </dgm:pt>
    <dgm:pt modelId="{9594CD4F-1730-432A-B736-BBC9869CB895}">
      <dgm:prSet phldrT="[Text]" custT="1"/>
      <dgm:spPr/>
      <dgm:t>
        <a:bodyPr/>
        <a:lstStyle/>
        <a:p>
          <a:r>
            <a:rPr lang="en-US" sz="1100" dirty="0" smtClean="0">
              <a:solidFill>
                <a:srgbClr val="C00000"/>
              </a:solidFill>
            </a:rPr>
            <a:t>Big Data </a:t>
          </a:r>
          <a:endParaRPr lang="en-US" sz="1100" dirty="0">
            <a:solidFill>
              <a:srgbClr val="C00000"/>
            </a:solidFill>
          </a:endParaRPr>
        </a:p>
      </dgm:t>
    </dgm:pt>
    <dgm:pt modelId="{9A89FDB8-A886-4758-AC10-8106CEBBEC1A}" type="sibTrans" cxnId="{8E5568DC-9444-45A0-9FF1-1E01E2D26180}">
      <dgm:prSet/>
      <dgm:spPr/>
      <dgm:t>
        <a:bodyPr/>
        <a:lstStyle/>
        <a:p>
          <a:endParaRPr lang="en-US" sz="1800">
            <a:solidFill>
              <a:srgbClr val="C00000"/>
            </a:solidFill>
          </a:endParaRPr>
        </a:p>
      </dgm:t>
    </dgm:pt>
    <dgm:pt modelId="{4BDA22B4-CBF8-4440-AFAA-018CD943EF10}" type="parTrans" cxnId="{8E5568DC-9444-45A0-9FF1-1E01E2D26180}">
      <dgm:prSet/>
      <dgm:spPr/>
      <dgm:t>
        <a:bodyPr/>
        <a:lstStyle/>
        <a:p>
          <a:endParaRPr lang="en-US" sz="1800">
            <a:solidFill>
              <a:srgbClr val="C00000"/>
            </a:solidFill>
          </a:endParaRPr>
        </a:p>
      </dgm:t>
    </dgm:pt>
    <dgm:pt modelId="{E7B90937-F5D8-4669-8DD5-D0CD2162AD4B}">
      <dgm:prSet phldrT="[Text]" custT="1"/>
      <dgm:spPr/>
      <dgm:t>
        <a:bodyPr/>
        <a:lstStyle/>
        <a:p>
          <a:r>
            <a:rPr lang="en-US" sz="1100" dirty="0" smtClean="0">
              <a:solidFill>
                <a:srgbClr val="C00000"/>
              </a:solidFill>
            </a:rPr>
            <a:t>Agile Control</a:t>
          </a:r>
          <a:endParaRPr lang="en-US" sz="1100" dirty="0">
            <a:solidFill>
              <a:srgbClr val="C00000"/>
            </a:solidFill>
          </a:endParaRPr>
        </a:p>
      </dgm:t>
    </dgm:pt>
    <dgm:pt modelId="{E4002109-CF8C-482F-A6F1-4D1BE6B76451}" type="parTrans" cxnId="{526FBF1D-6FA1-41C5-B4AA-20025FE4D0C8}">
      <dgm:prSet/>
      <dgm:spPr/>
      <dgm:t>
        <a:bodyPr/>
        <a:lstStyle/>
        <a:p>
          <a:endParaRPr lang="en-US" sz="1800">
            <a:solidFill>
              <a:srgbClr val="C00000"/>
            </a:solidFill>
          </a:endParaRPr>
        </a:p>
      </dgm:t>
    </dgm:pt>
    <dgm:pt modelId="{6AC4089D-992E-41B6-8C4B-D552C77A40AC}" type="sibTrans" cxnId="{526FBF1D-6FA1-41C5-B4AA-20025FE4D0C8}">
      <dgm:prSet/>
      <dgm:spPr/>
      <dgm:t>
        <a:bodyPr/>
        <a:lstStyle/>
        <a:p>
          <a:endParaRPr lang="en-US" sz="1800">
            <a:solidFill>
              <a:srgbClr val="C00000"/>
            </a:solidFill>
          </a:endParaRPr>
        </a:p>
      </dgm:t>
    </dgm:pt>
    <dgm:pt modelId="{D67286DC-52A5-40A3-84D0-DC7203E4FA0A}">
      <dgm:prSet phldrT="[Text]" custT="1"/>
      <dgm:spPr/>
      <dgm:t>
        <a:bodyPr/>
        <a:lstStyle/>
        <a:p>
          <a:r>
            <a:rPr lang="en-US" sz="1100" dirty="0" smtClean="0">
              <a:solidFill>
                <a:srgbClr val="C00000"/>
              </a:solidFill>
            </a:rPr>
            <a:t>Cyber Security</a:t>
          </a:r>
          <a:endParaRPr lang="en-US" sz="1100" dirty="0">
            <a:solidFill>
              <a:srgbClr val="C00000"/>
            </a:solidFill>
          </a:endParaRPr>
        </a:p>
      </dgm:t>
    </dgm:pt>
    <dgm:pt modelId="{ABE3CC31-A683-4B0B-9094-409C5C155832}" type="parTrans" cxnId="{0A565449-3673-4FCD-8426-158FA5026CCC}">
      <dgm:prSet/>
      <dgm:spPr/>
      <dgm:t>
        <a:bodyPr/>
        <a:lstStyle/>
        <a:p>
          <a:endParaRPr lang="en-US" sz="1800">
            <a:solidFill>
              <a:srgbClr val="C00000"/>
            </a:solidFill>
          </a:endParaRPr>
        </a:p>
      </dgm:t>
    </dgm:pt>
    <dgm:pt modelId="{4550EA69-7B2F-4B94-B2B9-BE491C1C6F82}" type="sibTrans" cxnId="{0A565449-3673-4FCD-8426-158FA5026CCC}">
      <dgm:prSet/>
      <dgm:spPr/>
      <dgm:t>
        <a:bodyPr/>
        <a:lstStyle/>
        <a:p>
          <a:endParaRPr lang="en-US" sz="1800">
            <a:solidFill>
              <a:srgbClr val="C00000"/>
            </a:solidFill>
          </a:endParaRPr>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0D57217F-CAB0-46FF-8CEC-84E1B6BB50E6}" type="presOf" srcId="{9E824629-2CD9-4E2B-91FA-EB9396FA6EF1}" destId="{48219780-12FB-4776-8052-2C716B91151C}" srcOrd="0" destOrd="0" presId="urn:microsoft.com/office/officeart/2005/8/layout/radial3"/>
    <dgm:cxn modelId="{2CFA692C-1A1F-4F77-AB65-69A24EAA2DE9}" type="presOf" srcId="{9594CD4F-1730-432A-B736-BBC9869CB895}" destId="{7E703543-3EB2-44A8-986F-BDAFC08BF8EF}"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C7C0AE4A-4570-4548-A5EF-8CAA9284EB02}" srcId="{9E824629-2CD9-4E2B-91FA-EB9396FA6EF1}" destId="{227F8FBC-04D1-4532-A587-26EDC22B1DE1}" srcOrd="4" destOrd="0" parTransId="{98C4B019-F6AC-4462-881B-DCC0F07EF131}" sibTransId="{317FBD20-7582-40E9-B576-708BE9661223}"/>
    <dgm:cxn modelId="{E4717EB7-DEFA-4465-AEFB-24E0D026D548}" type="presOf" srcId="{DB1029BD-20FE-499D-938B-31AC013B6CB1}" destId="{D7017369-E1E1-47CB-88BC-F59777F9059B}" srcOrd="0" destOrd="0" presId="urn:microsoft.com/office/officeart/2005/8/layout/radial3"/>
    <dgm:cxn modelId="{3B52D247-EAD0-42F3-9302-2DD42C2F6C89}" type="presOf" srcId="{D67286DC-52A5-40A3-84D0-DC7203E4FA0A}" destId="{AB6B4DC9-225C-4CAF-8297-BC42E3E36493}" srcOrd="0" destOrd="0" presId="urn:microsoft.com/office/officeart/2005/8/layout/radial3"/>
    <dgm:cxn modelId="{9173BC71-EF44-48AD-AC04-28CFA2ADD338}" type="presOf" srcId="{A7B65550-7E93-47C4-8CC6-B8609A0ABC66}" destId="{AABB4986-2C2D-48E6-B9F6-92B85C732C87}" srcOrd="0" destOrd="0" presId="urn:microsoft.com/office/officeart/2005/8/layout/radial3"/>
    <dgm:cxn modelId="{8B6891EF-DF6B-41F4-959C-DD40463A7ECC}" type="presOf" srcId="{6C279F36-5FED-4CBB-B9FB-B7B80EBA26D8}" destId="{9B122F22-47BC-4328-B85D-F737FF818706}" srcOrd="0" destOrd="0" presId="urn:microsoft.com/office/officeart/2005/8/layout/radial3"/>
    <dgm:cxn modelId="{93E7BB8D-EBD8-4305-A3ED-8B5C7CC96D0B}" type="presOf" srcId="{E7B90937-F5D8-4669-8DD5-D0CD2162AD4B}" destId="{FEA86435-5165-4C16-8E21-125427652157}"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0EC820E5-624D-4576-8493-CF9E2A7C8E5F}" srcId="{A7B65550-7E93-47C4-8CC6-B8609A0ABC66}" destId="{9E824629-2CD9-4E2B-91FA-EB9396FA6EF1}" srcOrd="0" destOrd="0" parTransId="{3C819DC1-1375-423B-9C9F-1914C61D5A3D}" sibTransId="{EEC97672-6A7A-49B7-B26D-05CCB657422E}"/>
    <dgm:cxn modelId="{526FBF1D-6FA1-41C5-B4AA-20025FE4D0C8}" srcId="{9E824629-2CD9-4E2B-91FA-EB9396FA6EF1}" destId="{E7B90937-F5D8-4669-8DD5-D0CD2162AD4B}" srcOrd="6" destOrd="0" parTransId="{E4002109-CF8C-482F-A6F1-4D1BE6B76451}" sibTransId="{6AC4089D-992E-41B6-8C4B-D552C77A40AC}"/>
    <dgm:cxn modelId="{0A565449-3673-4FCD-8426-158FA5026CCC}" srcId="{9E824629-2CD9-4E2B-91FA-EB9396FA6EF1}" destId="{D67286DC-52A5-40A3-84D0-DC7203E4FA0A}" srcOrd="1" destOrd="0" parTransId="{ABE3CC31-A683-4B0B-9094-409C5C155832}" sibTransId="{4550EA69-7B2F-4B94-B2B9-BE491C1C6F82}"/>
    <dgm:cxn modelId="{A48F1D16-E9AE-4892-AF98-6E7B5D5C0959}" type="presOf" srcId="{227F8FBC-04D1-4532-A587-26EDC22B1DE1}" destId="{84FB2437-B0D5-453C-AC26-50B5CEB10E7D}" srcOrd="0" destOrd="0" presId="urn:microsoft.com/office/officeart/2005/8/layout/radial3"/>
    <dgm:cxn modelId="{011B6B45-47DB-410B-87A0-0CE5E8C992FC}" type="presOf" srcId="{FA062CB2-58E5-47B8-BC50-21C89FF05747}" destId="{2420E2A6-0827-45FA-879D-259CB47E1301}" srcOrd="0" destOrd="0" presId="urn:microsoft.com/office/officeart/2005/8/layout/radial3"/>
    <dgm:cxn modelId="{F63DCFC9-2685-4AD2-B88A-4A1F37822FF7}" srcId="{9E824629-2CD9-4E2B-91FA-EB9396FA6EF1}" destId="{FA062CB2-58E5-47B8-BC50-21C89FF05747}" srcOrd="0" destOrd="0" parTransId="{7560DD5B-8B45-41CE-BF24-9D9E5D92D1BC}" sibTransId="{775A7FC7-D5B9-426B-B724-ECE7CC610DFB}"/>
    <dgm:cxn modelId="{972D92B4-1BAC-4D35-A2F8-F7F89E6BB967}" type="presParOf" srcId="{AABB4986-2C2D-48E6-B9F6-92B85C732C87}" destId="{772F31F2-CF67-4D1B-BF4B-00C2944FF45C}" srcOrd="0" destOrd="0" presId="urn:microsoft.com/office/officeart/2005/8/layout/radial3"/>
    <dgm:cxn modelId="{7FDE7F79-86FE-4B07-9345-9FAD4B6A7730}" type="presParOf" srcId="{772F31F2-CF67-4D1B-BF4B-00C2944FF45C}" destId="{48219780-12FB-4776-8052-2C716B91151C}" srcOrd="0" destOrd="0" presId="urn:microsoft.com/office/officeart/2005/8/layout/radial3"/>
    <dgm:cxn modelId="{88B0A8C0-BFAD-4A2D-8CCF-B28D3537BCED}" type="presParOf" srcId="{772F31F2-CF67-4D1B-BF4B-00C2944FF45C}" destId="{2420E2A6-0827-45FA-879D-259CB47E1301}" srcOrd="1" destOrd="0" presId="urn:microsoft.com/office/officeart/2005/8/layout/radial3"/>
    <dgm:cxn modelId="{1CA963A5-84FF-4C24-B9B5-C358B205D6CF}" type="presParOf" srcId="{772F31F2-CF67-4D1B-BF4B-00C2944FF45C}" destId="{AB6B4DC9-225C-4CAF-8297-BC42E3E36493}" srcOrd="2" destOrd="0" presId="urn:microsoft.com/office/officeart/2005/8/layout/radial3"/>
    <dgm:cxn modelId="{9E2189EA-1C7E-419A-9E16-63BA24F91FAC}" type="presParOf" srcId="{772F31F2-CF67-4D1B-BF4B-00C2944FF45C}" destId="{9B122F22-47BC-4328-B85D-F737FF818706}" srcOrd="3" destOrd="0" presId="urn:microsoft.com/office/officeart/2005/8/layout/radial3"/>
    <dgm:cxn modelId="{196EDE6C-35E0-4FCB-A35A-BB27D4A79286}" type="presParOf" srcId="{772F31F2-CF67-4D1B-BF4B-00C2944FF45C}" destId="{7E703543-3EB2-44A8-986F-BDAFC08BF8EF}" srcOrd="4" destOrd="0" presId="urn:microsoft.com/office/officeart/2005/8/layout/radial3"/>
    <dgm:cxn modelId="{F073E581-6728-4312-ACFA-825A70483CA3}" type="presParOf" srcId="{772F31F2-CF67-4D1B-BF4B-00C2944FF45C}" destId="{84FB2437-B0D5-453C-AC26-50B5CEB10E7D}" srcOrd="5" destOrd="0" presId="urn:microsoft.com/office/officeart/2005/8/layout/radial3"/>
    <dgm:cxn modelId="{8D3E7A70-EEA8-4990-B145-50606B9F6E42}" type="presParOf" srcId="{772F31F2-CF67-4D1B-BF4B-00C2944FF45C}" destId="{D7017369-E1E1-47CB-88BC-F59777F9059B}" srcOrd="6" destOrd="0" presId="urn:microsoft.com/office/officeart/2005/8/layout/radial3"/>
    <dgm:cxn modelId="{6374D4F5-921D-4F53-ABF5-DDC23C623F73}"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2400" dirty="0" smtClean="0"/>
            <a:t>Next Generation Grid</a:t>
          </a:r>
          <a:endParaRPr lang="en-US" sz="2400" dirty="0"/>
        </a:p>
      </dgm:t>
    </dgm:pt>
    <dgm:pt modelId="{3C819DC1-1375-423B-9C9F-1914C61D5A3D}" type="parTrans" cxnId="{0EC820E5-624D-4576-8493-CF9E2A7C8E5F}">
      <dgm:prSet/>
      <dgm:spPr/>
      <dgm:t>
        <a:bodyPr/>
        <a:lstStyle/>
        <a:p>
          <a:endParaRPr lang="en-US"/>
        </a:p>
      </dgm:t>
    </dgm:pt>
    <dgm:pt modelId="{EEC97672-6A7A-49B7-B26D-05CCB657422E}" type="sibTrans" cxnId="{0EC820E5-624D-4576-8493-CF9E2A7C8E5F}">
      <dgm:prSet/>
      <dgm:spPr/>
      <dgm:t>
        <a:bodyPr/>
        <a:lstStyle/>
        <a:p>
          <a:endParaRPr lang="en-US"/>
        </a:p>
      </dgm:t>
    </dgm:pt>
    <dgm:pt modelId="{FA062CB2-58E5-47B8-BC50-21C89FF05747}">
      <dgm:prSet phldrT="[Text]"/>
      <dgm:spPr/>
      <dgm:t>
        <a:bodyPr/>
        <a:lstStyle/>
        <a:p>
          <a:r>
            <a:rPr lang="en-US" dirty="0" smtClean="0"/>
            <a:t>Distributed Generation</a:t>
          </a:r>
          <a:endParaRPr lang="en-US" dirty="0"/>
        </a:p>
      </dgm:t>
    </dgm:pt>
    <dgm:pt modelId="{7560DD5B-8B45-41CE-BF24-9D9E5D92D1BC}" type="parTrans" cxnId="{F63DCFC9-2685-4AD2-B88A-4A1F37822FF7}">
      <dgm:prSet/>
      <dgm:spPr/>
      <dgm:t>
        <a:bodyPr/>
        <a:lstStyle/>
        <a:p>
          <a:endParaRPr lang="en-US"/>
        </a:p>
      </dgm:t>
    </dgm:pt>
    <dgm:pt modelId="{775A7FC7-D5B9-426B-B724-ECE7CC610DFB}" type="sibTrans" cxnId="{F63DCFC9-2685-4AD2-B88A-4A1F37822FF7}">
      <dgm:prSet/>
      <dgm:spPr/>
      <dgm:t>
        <a:bodyPr/>
        <a:lstStyle/>
        <a:p>
          <a:endParaRPr lang="en-US"/>
        </a:p>
      </dgm:t>
    </dgm:pt>
    <dgm:pt modelId="{DB1029BD-20FE-499D-938B-31AC013B6CB1}">
      <dgm:prSet phldrT="[Text]"/>
      <dgm:spPr/>
      <dgm:t>
        <a:bodyPr/>
        <a:lstStyle/>
        <a:p>
          <a:r>
            <a:rPr lang="en-US" dirty="0" smtClean="0"/>
            <a:t>Advanced</a:t>
          </a:r>
        </a:p>
        <a:p>
          <a:r>
            <a:rPr lang="en-US" dirty="0" smtClean="0"/>
            <a:t>Communications</a:t>
          </a:r>
          <a:endParaRPr lang="en-US" dirty="0"/>
        </a:p>
      </dgm:t>
    </dgm:pt>
    <dgm:pt modelId="{CD106FC5-1EED-4210-A356-7F4CEB1401BA}" type="parTrans" cxnId="{5972EEB9-A70A-4A22-BB63-CCA5FDAF96B9}">
      <dgm:prSet/>
      <dgm:spPr/>
      <dgm:t>
        <a:bodyPr/>
        <a:lstStyle/>
        <a:p>
          <a:endParaRPr lang="en-US"/>
        </a:p>
      </dgm:t>
    </dgm:pt>
    <dgm:pt modelId="{B35A932B-6358-4B23-90F3-7C64B489AB84}" type="sibTrans" cxnId="{5972EEB9-A70A-4A22-BB63-CCA5FDAF96B9}">
      <dgm:prSet/>
      <dgm:spPr/>
      <dgm:t>
        <a:bodyPr/>
        <a:lstStyle/>
        <a:p>
          <a:endParaRPr lang="en-US"/>
        </a:p>
      </dgm:t>
    </dgm:pt>
    <dgm:pt modelId="{227F8FBC-04D1-4532-A587-26EDC22B1DE1}">
      <dgm:prSet phldrT="[Text]" custT="1"/>
      <dgm:spPr/>
      <dgm:t>
        <a:bodyPr/>
        <a:lstStyle/>
        <a:p>
          <a:r>
            <a:rPr lang="en-US" sz="1000" dirty="0" smtClean="0"/>
            <a:t>Advanced Analytics</a:t>
          </a:r>
          <a:endParaRPr lang="en-US" sz="1000" dirty="0"/>
        </a:p>
      </dgm:t>
    </dgm:pt>
    <dgm:pt modelId="{98C4B019-F6AC-4462-881B-DCC0F07EF131}" type="parTrans" cxnId="{C7C0AE4A-4570-4548-A5EF-8CAA9284EB02}">
      <dgm:prSet/>
      <dgm:spPr/>
      <dgm:t>
        <a:bodyPr/>
        <a:lstStyle/>
        <a:p>
          <a:endParaRPr lang="en-US"/>
        </a:p>
      </dgm:t>
    </dgm:pt>
    <dgm:pt modelId="{317FBD20-7582-40E9-B576-708BE9661223}" type="sibTrans" cxnId="{C7C0AE4A-4570-4548-A5EF-8CAA9284EB02}">
      <dgm:prSet/>
      <dgm:spPr/>
      <dgm:t>
        <a:bodyPr/>
        <a:lstStyle/>
        <a:p>
          <a:endParaRPr lang="en-US"/>
        </a:p>
      </dgm:t>
    </dgm:pt>
    <dgm:pt modelId="{6C279F36-5FED-4CBB-B9FB-B7B80EBA26D8}">
      <dgm:prSet phldrT="[Text]"/>
      <dgm:spPr/>
      <dgm:t>
        <a:bodyPr/>
        <a:lstStyle/>
        <a:p>
          <a:r>
            <a:rPr lang="en-US" dirty="0" smtClean="0"/>
            <a:t>Advanced Architecture (Fractal) </a:t>
          </a:r>
          <a:endParaRPr lang="en-US" dirty="0"/>
        </a:p>
      </dgm:t>
    </dgm:pt>
    <dgm:pt modelId="{A4F8E259-3E97-4C30-AF71-A78F985DEE9C}" type="parTrans" cxnId="{5373F073-4D1F-45E8-AC08-55CE25109F3D}">
      <dgm:prSet/>
      <dgm:spPr/>
      <dgm:t>
        <a:bodyPr/>
        <a:lstStyle/>
        <a:p>
          <a:endParaRPr lang="en-US"/>
        </a:p>
      </dgm:t>
    </dgm:pt>
    <dgm:pt modelId="{DEA327BC-E224-4975-9EF8-3FC8466B9201}" type="sibTrans" cxnId="{5373F073-4D1F-45E8-AC08-55CE25109F3D}">
      <dgm:prSet/>
      <dgm:spPr/>
      <dgm:t>
        <a:bodyPr/>
        <a:lstStyle/>
        <a:p>
          <a:endParaRPr lang="en-US"/>
        </a:p>
      </dgm:t>
    </dgm:pt>
    <dgm:pt modelId="{9594CD4F-1730-432A-B736-BBC9869CB895}">
      <dgm:prSet phldrT="[Text]"/>
      <dgm:spPr/>
      <dgm:t>
        <a:bodyPr/>
        <a:lstStyle/>
        <a:p>
          <a:r>
            <a:rPr lang="en-US" dirty="0" smtClean="0"/>
            <a:t>Big Data </a:t>
          </a:r>
          <a:endParaRPr lang="en-US" dirty="0"/>
        </a:p>
      </dgm:t>
    </dgm:pt>
    <dgm:pt modelId="{9A89FDB8-A886-4758-AC10-8106CEBBEC1A}" type="sibTrans" cxnId="{8E5568DC-9444-45A0-9FF1-1E01E2D26180}">
      <dgm:prSet/>
      <dgm:spPr/>
      <dgm:t>
        <a:bodyPr/>
        <a:lstStyle/>
        <a:p>
          <a:endParaRPr lang="en-US"/>
        </a:p>
      </dgm:t>
    </dgm:pt>
    <dgm:pt modelId="{4BDA22B4-CBF8-4440-AFAA-018CD943EF10}" type="parTrans" cxnId="{8E5568DC-9444-45A0-9FF1-1E01E2D26180}">
      <dgm:prSet/>
      <dgm:spPr/>
      <dgm:t>
        <a:bodyPr/>
        <a:lstStyle/>
        <a:p>
          <a:endParaRPr lang="en-US"/>
        </a:p>
      </dgm:t>
    </dgm:pt>
    <dgm:pt modelId="{E7B90937-F5D8-4669-8DD5-D0CD2162AD4B}">
      <dgm:prSet phldrT="[Text]"/>
      <dgm:spPr/>
      <dgm:t>
        <a:bodyPr/>
        <a:lstStyle/>
        <a:p>
          <a:r>
            <a:rPr lang="en-US" dirty="0" smtClean="0"/>
            <a:t>Agile Control</a:t>
          </a:r>
          <a:endParaRPr lang="en-US" dirty="0"/>
        </a:p>
      </dgm:t>
    </dgm:pt>
    <dgm:pt modelId="{E4002109-CF8C-482F-A6F1-4D1BE6B76451}" type="parTrans" cxnId="{526FBF1D-6FA1-41C5-B4AA-20025FE4D0C8}">
      <dgm:prSet/>
      <dgm:spPr/>
      <dgm:t>
        <a:bodyPr/>
        <a:lstStyle/>
        <a:p>
          <a:endParaRPr lang="en-US"/>
        </a:p>
      </dgm:t>
    </dgm:pt>
    <dgm:pt modelId="{6AC4089D-992E-41B6-8C4B-D552C77A40AC}" type="sibTrans" cxnId="{526FBF1D-6FA1-41C5-B4AA-20025FE4D0C8}">
      <dgm:prSet/>
      <dgm:spPr/>
      <dgm:t>
        <a:bodyPr/>
        <a:lstStyle/>
        <a:p>
          <a:endParaRPr lang="en-US"/>
        </a:p>
      </dgm:t>
    </dgm:pt>
    <dgm:pt modelId="{D67286DC-52A5-40A3-84D0-DC7203E4FA0A}">
      <dgm:prSet phldrT="[Text]"/>
      <dgm:spPr/>
      <dgm:t>
        <a:bodyPr/>
        <a:lstStyle/>
        <a:p>
          <a:r>
            <a:rPr lang="en-US" dirty="0" smtClean="0"/>
            <a:t>Cyber Security</a:t>
          </a:r>
          <a:endParaRPr lang="en-US" dirty="0"/>
        </a:p>
      </dgm:t>
    </dgm:pt>
    <dgm:pt modelId="{ABE3CC31-A683-4B0B-9094-409C5C155832}" type="parTrans" cxnId="{0A565449-3673-4FCD-8426-158FA5026CCC}">
      <dgm:prSet/>
      <dgm:spPr/>
      <dgm:t>
        <a:bodyPr/>
        <a:lstStyle/>
        <a:p>
          <a:endParaRPr lang="en-US"/>
        </a:p>
      </dgm:t>
    </dgm:pt>
    <dgm:pt modelId="{4550EA69-7B2F-4B94-B2B9-BE491C1C6F82}" type="sibTrans" cxnId="{0A565449-3673-4FCD-8426-158FA5026CCC}">
      <dgm:prSet/>
      <dgm:spPr/>
      <dgm:t>
        <a:bodyPr/>
        <a:lstStyle/>
        <a:p>
          <a:endParaRPr lang="en-US"/>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custScaleY="97035"/>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EEB08B40-C3A6-4B90-ADC1-4A0F7D03292D}" type="presOf" srcId="{9E824629-2CD9-4E2B-91FA-EB9396FA6EF1}" destId="{48219780-12FB-4776-8052-2C716B91151C}" srcOrd="0" destOrd="0" presId="urn:microsoft.com/office/officeart/2005/8/layout/radial3"/>
    <dgm:cxn modelId="{5D22B575-8769-406F-B93F-97AF0802C0D4}" type="presOf" srcId="{6C279F36-5FED-4CBB-B9FB-B7B80EBA26D8}" destId="{9B122F22-47BC-4328-B85D-F737FF818706}"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9C3C6FFD-C52A-4F52-B9BA-BFF8248F0C97}" type="presOf" srcId="{227F8FBC-04D1-4532-A587-26EDC22B1DE1}" destId="{84FB2437-B0D5-453C-AC26-50B5CEB10E7D}" srcOrd="0" destOrd="0" presId="urn:microsoft.com/office/officeart/2005/8/layout/radial3"/>
    <dgm:cxn modelId="{41CFC235-382F-44D0-BEDB-8E56376AAD1C}" type="presOf" srcId="{D67286DC-52A5-40A3-84D0-DC7203E4FA0A}" destId="{AB6B4DC9-225C-4CAF-8297-BC42E3E36493}"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66346FA3-A702-4120-A663-87AC5CDE4810}" type="presOf" srcId="{DB1029BD-20FE-499D-938B-31AC013B6CB1}" destId="{D7017369-E1E1-47CB-88BC-F59777F9059B}" srcOrd="0" destOrd="0" presId="urn:microsoft.com/office/officeart/2005/8/layout/radial3"/>
    <dgm:cxn modelId="{D4EECCC2-4D7B-4838-91B5-E13FF14D740A}" type="presOf" srcId="{A7B65550-7E93-47C4-8CC6-B8609A0ABC66}" destId="{AABB4986-2C2D-48E6-B9F6-92B85C732C87}"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20CFC3EF-32C6-47DD-9519-3E78E48515BF}" type="presOf" srcId="{FA062CB2-58E5-47B8-BC50-21C89FF05747}" destId="{2420E2A6-0827-45FA-879D-259CB47E1301}"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526FBF1D-6FA1-41C5-B4AA-20025FE4D0C8}" srcId="{9E824629-2CD9-4E2B-91FA-EB9396FA6EF1}" destId="{E7B90937-F5D8-4669-8DD5-D0CD2162AD4B}" srcOrd="6" destOrd="0" parTransId="{E4002109-CF8C-482F-A6F1-4D1BE6B76451}" sibTransId="{6AC4089D-992E-41B6-8C4B-D552C77A40AC}"/>
    <dgm:cxn modelId="{0A565449-3673-4FCD-8426-158FA5026CCC}" srcId="{9E824629-2CD9-4E2B-91FA-EB9396FA6EF1}" destId="{D67286DC-52A5-40A3-84D0-DC7203E4FA0A}" srcOrd="1" destOrd="0" parTransId="{ABE3CC31-A683-4B0B-9094-409C5C155832}" sibTransId="{4550EA69-7B2F-4B94-B2B9-BE491C1C6F82}"/>
    <dgm:cxn modelId="{F63DCFC9-2685-4AD2-B88A-4A1F37822FF7}" srcId="{9E824629-2CD9-4E2B-91FA-EB9396FA6EF1}" destId="{FA062CB2-58E5-47B8-BC50-21C89FF05747}" srcOrd="0" destOrd="0" parTransId="{7560DD5B-8B45-41CE-BF24-9D9E5D92D1BC}" sibTransId="{775A7FC7-D5B9-426B-B724-ECE7CC610DFB}"/>
    <dgm:cxn modelId="{4705CCDF-39FA-4210-9F49-B8E07CA3BF1F}" type="presOf" srcId="{E7B90937-F5D8-4669-8DD5-D0CD2162AD4B}" destId="{FEA86435-5165-4C16-8E21-125427652157}" srcOrd="0" destOrd="0" presId="urn:microsoft.com/office/officeart/2005/8/layout/radial3"/>
    <dgm:cxn modelId="{CBC2D36C-7A3D-4245-A270-32E03A1CD42B}" type="presOf" srcId="{9594CD4F-1730-432A-B736-BBC9869CB895}" destId="{7E703543-3EB2-44A8-986F-BDAFC08BF8EF}" srcOrd="0" destOrd="0" presId="urn:microsoft.com/office/officeart/2005/8/layout/radial3"/>
    <dgm:cxn modelId="{4F027174-3DEA-4DF8-A0C6-AB0394EF59BE}" type="presParOf" srcId="{AABB4986-2C2D-48E6-B9F6-92B85C732C87}" destId="{772F31F2-CF67-4D1B-BF4B-00C2944FF45C}" srcOrd="0" destOrd="0" presId="urn:microsoft.com/office/officeart/2005/8/layout/radial3"/>
    <dgm:cxn modelId="{F73EE390-4C4B-4A1E-B952-CA35EE03B8CE}" type="presParOf" srcId="{772F31F2-CF67-4D1B-BF4B-00C2944FF45C}" destId="{48219780-12FB-4776-8052-2C716B91151C}" srcOrd="0" destOrd="0" presId="urn:microsoft.com/office/officeart/2005/8/layout/radial3"/>
    <dgm:cxn modelId="{EF5F7155-D84D-4EE9-84FD-F4F902667C59}" type="presParOf" srcId="{772F31F2-CF67-4D1B-BF4B-00C2944FF45C}" destId="{2420E2A6-0827-45FA-879D-259CB47E1301}" srcOrd="1" destOrd="0" presId="urn:microsoft.com/office/officeart/2005/8/layout/radial3"/>
    <dgm:cxn modelId="{EC392753-3C78-43F0-9675-FF9EE922A804}" type="presParOf" srcId="{772F31F2-CF67-4D1B-BF4B-00C2944FF45C}" destId="{AB6B4DC9-225C-4CAF-8297-BC42E3E36493}" srcOrd="2" destOrd="0" presId="urn:microsoft.com/office/officeart/2005/8/layout/radial3"/>
    <dgm:cxn modelId="{18CB3519-A7B5-41E8-92FC-968FB35A4780}" type="presParOf" srcId="{772F31F2-CF67-4D1B-BF4B-00C2944FF45C}" destId="{9B122F22-47BC-4328-B85D-F737FF818706}" srcOrd="3" destOrd="0" presId="urn:microsoft.com/office/officeart/2005/8/layout/radial3"/>
    <dgm:cxn modelId="{4D95E145-4621-4580-9DA1-C80A68BE5F8C}" type="presParOf" srcId="{772F31F2-CF67-4D1B-BF4B-00C2944FF45C}" destId="{7E703543-3EB2-44A8-986F-BDAFC08BF8EF}" srcOrd="4" destOrd="0" presId="urn:microsoft.com/office/officeart/2005/8/layout/radial3"/>
    <dgm:cxn modelId="{A94A1A9B-3F63-4416-9576-77E49E407D5C}" type="presParOf" srcId="{772F31F2-CF67-4D1B-BF4B-00C2944FF45C}" destId="{84FB2437-B0D5-453C-AC26-50B5CEB10E7D}" srcOrd="5" destOrd="0" presId="urn:microsoft.com/office/officeart/2005/8/layout/radial3"/>
    <dgm:cxn modelId="{0C165899-552F-4B6A-96DB-5F510E8613F2}" type="presParOf" srcId="{772F31F2-CF67-4D1B-BF4B-00C2944FF45C}" destId="{D7017369-E1E1-47CB-88BC-F59777F9059B}" srcOrd="6" destOrd="0" presId="urn:microsoft.com/office/officeart/2005/8/layout/radial3"/>
    <dgm:cxn modelId="{2B903B7B-F9D4-449E-B3C1-B36E8D56DF34}"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600" dirty="0" smtClean="0"/>
            <a:t>Next Generation Grid</a:t>
          </a:r>
          <a:endParaRPr lang="en-US" sz="3600" dirty="0"/>
        </a:p>
      </dgm:t>
    </dgm:pt>
    <dgm:pt modelId="{3C819DC1-1375-423B-9C9F-1914C61D5A3D}" type="parTrans" cxnId="{0EC820E5-624D-4576-8493-CF9E2A7C8E5F}">
      <dgm:prSet/>
      <dgm:spPr/>
      <dgm:t>
        <a:bodyPr/>
        <a:lstStyle/>
        <a:p>
          <a:endParaRPr lang="en-US" sz="2000"/>
        </a:p>
      </dgm:t>
    </dgm:pt>
    <dgm:pt modelId="{EEC97672-6A7A-49B7-B26D-05CCB657422E}" type="sibTrans" cxnId="{0EC820E5-624D-4576-8493-CF9E2A7C8E5F}">
      <dgm:prSet/>
      <dgm:spPr/>
      <dgm:t>
        <a:bodyPr/>
        <a:lstStyle/>
        <a:p>
          <a:endParaRPr lang="en-US" sz="2000"/>
        </a:p>
      </dgm:t>
    </dgm:pt>
    <dgm:pt modelId="{FA062CB2-58E5-47B8-BC50-21C89FF05747}">
      <dgm:prSet phldrT="[Text]" custT="1"/>
      <dgm:spPr/>
      <dgm:t>
        <a:bodyPr/>
        <a:lstStyle/>
        <a:p>
          <a:r>
            <a:rPr lang="en-US" sz="1400" dirty="0" smtClean="0"/>
            <a:t>Distributed Generation</a:t>
          </a:r>
          <a:endParaRPr lang="en-US" sz="1400" dirty="0"/>
        </a:p>
      </dgm:t>
    </dgm:pt>
    <dgm:pt modelId="{7560DD5B-8B45-41CE-BF24-9D9E5D92D1BC}" type="parTrans" cxnId="{F63DCFC9-2685-4AD2-B88A-4A1F37822FF7}">
      <dgm:prSet/>
      <dgm:spPr/>
      <dgm:t>
        <a:bodyPr/>
        <a:lstStyle/>
        <a:p>
          <a:endParaRPr lang="en-US" sz="2000"/>
        </a:p>
      </dgm:t>
    </dgm:pt>
    <dgm:pt modelId="{775A7FC7-D5B9-426B-B724-ECE7CC610DFB}" type="sibTrans" cxnId="{F63DCFC9-2685-4AD2-B88A-4A1F37822FF7}">
      <dgm:prSet/>
      <dgm:spPr/>
      <dgm:t>
        <a:bodyPr/>
        <a:lstStyle/>
        <a:p>
          <a:endParaRPr lang="en-US" sz="2000"/>
        </a:p>
      </dgm:t>
    </dgm:pt>
    <dgm:pt modelId="{DB1029BD-20FE-499D-938B-31AC013B6CB1}">
      <dgm:prSet phldrT="[Text]" custT="1"/>
      <dgm:spPr/>
      <dgm:t>
        <a:bodyPr/>
        <a:lstStyle/>
        <a:p>
          <a:r>
            <a:rPr lang="en-US" sz="1400" dirty="0" smtClean="0"/>
            <a:t>Advanced</a:t>
          </a:r>
        </a:p>
        <a:p>
          <a:r>
            <a:rPr lang="en-US" sz="1400" dirty="0" smtClean="0"/>
            <a:t>Communications</a:t>
          </a:r>
          <a:endParaRPr lang="en-US" sz="1400" dirty="0"/>
        </a:p>
      </dgm:t>
    </dgm:pt>
    <dgm:pt modelId="{CD106FC5-1EED-4210-A356-7F4CEB1401BA}" type="parTrans" cxnId="{5972EEB9-A70A-4A22-BB63-CCA5FDAF96B9}">
      <dgm:prSet/>
      <dgm:spPr/>
      <dgm:t>
        <a:bodyPr/>
        <a:lstStyle/>
        <a:p>
          <a:endParaRPr lang="en-US" sz="2000"/>
        </a:p>
      </dgm:t>
    </dgm:pt>
    <dgm:pt modelId="{B35A932B-6358-4B23-90F3-7C64B489AB84}" type="sibTrans" cxnId="{5972EEB9-A70A-4A22-BB63-CCA5FDAF96B9}">
      <dgm:prSet/>
      <dgm:spPr/>
      <dgm:t>
        <a:bodyPr/>
        <a:lstStyle/>
        <a:p>
          <a:endParaRPr lang="en-US" sz="2000"/>
        </a:p>
      </dgm:t>
    </dgm:pt>
    <dgm:pt modelId="{227F8FBC-04D1-4532-A587-26EDC22B1DE1}">
      <dgm:prSet phldrT="[Text]" custT="1"/>
      <dgm:spPr/>
      <dgm:t>
        <a:bodyPr/>
        <a:lstStyle/>
        <a:p>
          <a:r>
            <a:rPr lang="en-US" sz="1400" dirty="0" smtClean="0"/>
            <a:t>Advanced Analytics</a:t>
          </a:r>
          <a:endParaRPr lang="en-US" sz="1400" dirty="0"/>
        </a:p>
      </dgm:t>
    </dgm:pt>
    <dgm:pt modelId="{98C4B019-F6AC-4462-881B-DCC0F07EF131}" type="parTrans" cxnId="{C7C0AE4A-4570-4548-A5EF-8CAA9284EB02}">
      <dgm:prSet/>
      <dgm:spPr/>
      <dgm:t>
        <a:bodyPr/>
        <a:lstStyle/>
        <a:p>
          <a:endParaRPr lang="en-US" sz="2000"/>
        </a:p>
      </dgm:t>
    </dgm:pt>
    <dgm:pt modelId="{317FBD20-7582-40E9-B576-708BE9661223}" type="sibTrans" cxnId="{C7C0AE4A-4570-4548-A5EF-8CAA9284EB02}">
      <dgm:prSet/>
      <dgm:spPr/>
      <dgm:t>
        <a:bodyPr/>
        <a:lstStyle/>
        <a:p>
          <a:endParaRPr lang="en-US" sz="2000"/>
        </a:p>
      </dgm:t>
    </dgm:pt>
    <dgm:pt modelId="{6C279F36-5FED-4CBB-B9FB-B7B80EBA26D8}">
      <dgm:prSet phldrT="[Text]" custT="1"/>
      <dgm:spPr/>
      <dgm:t>
        <a:bodyPr/>
        <a:lstStyle/>
        <a:p>
          <a:r>
            <a:rPr lang="en-US" sz="1400" dirty="0" smtClean="0"/>
            <a:t>Advanced Architecture (Fractal) </a:t>
          </a:r>
          <a:endParaRPr lang="en-US" sz="1400" dirty="0"/>
        </a:p>
      </dgm:t>
    </dgm:pt>
    <dgm:pt modelId="{A4F8E259-3E97-4C30-AF71-A78F985DEE9C}" type="parTrans" cxnId="{5373F073-4D1F-45E8-AC08-55CE25109F3D}">
      <dgm:prSet/>
      <dgm:spPr/>
      <dgm:t>
        <a:bodyPr/>
        <a:lstStyle/>
        <a:p>
          <a:endParaRPr lang="en-US" sz="2000"/>
        </a:p>
      </dgm:t>
    </dgm:pt>
    <dgm:pt modelId="{DEA327BC-E224-4975-9EF8-3FC8466B9201}" type="sibTrans" cxnId="{5373F073-4D1F-45E8-AC08-55CE25109F3D}">
      <dgm:prSet/>
      <dgm:spPr/>
      <dgm:t>
        <a:bodyPr/>
        <a:lstStyle/>
        <a:p>
          <a:endParaRPr lang="en-US" sz="2000"/>
        </a:p>
      </dgm:t>
    </dgm:pt>
    <dgm:pt modelId="{9594CD4F-1730-432A-B736-BBC9869CB895}">
      <dgm:prSet phldrT="[Text]" custT="1"/>
      <dgm:spPr/>
      <dgm:t>
        <a:bodyPr/>
        <a:lstStyle/>
        <a:p>
          <a:r>
            <a:rPr lang="en-US" sz="1400" dirty="0" smtClean="0"/>
            <a:t>Big Data </a:t>
          </a:r>
          <a:endParaRPr lang="en-US" sz="1400" dirty="0"/>
        </a:p>
      </dgm:t>
    </dgm:pt>
    <dgm:pt modelId="{9A89FDB8-A886-4758-AC10-8106CEBBEC1A}" type="sibTrans" cxnId="{8E5568DC-9444-45A0-9FF1-1E01E2D26180}">
      <dgm:prSet/>
      <dgm:spPr/>
      <dgm:t>
        <a:bodyPr/>
        <a:lstStyle/>
        <a:p>
          <a:endParaRPr lang="en-US" sz="2000"/>
        </a:p>
      </dgm:t>
    </dgm:pt>
    <dgm:pt modelId="{4BDA22B4-CBF8-4440-AFAA-018CD943EF10}" type="parTrans" cxnId="{8E5568DC-9444-45A0-9FF1-1E01E2D26180}">
      <dgm:prSet/>
      <dgm:spPr/>
      <dgm:t>
        <a:bodyPr/>
        <a:lstStyle/>
        <a:p>
          <a:endParaRPr lang="en-US" sz="2000"/>
        </a:p>
      </dgm:t>
    </dgm:pt>
    <dgm:pt modelId="{E7B90937-F5D8-4669-8DD5-D0CD2162AD4B}">
      <dgm:prSet phldrT="[Text]" custT="1"/>
      <dgm:spPr/>
      <dgm:t>
        <a:bodyPr/>
        <a:lstStyle/>
        <a:p>
          <a:r>
            <a:rPr lang="en-US" sz="1400" dirty="0" smtClean="0"/>
            <a:t>Agile Control</a:t>
          </a:r>
          <a:endParaRPr lang="en-US" sz="1400" dirty="0"/>
        </a:p>
      </dgm:t>
    </dgm:pt>
    <dgm:pt modelId="{E4002109-CF8C-482F-A6F1-4D1BE6B76451}" type="parTrans" cxnId="{526FBF1D-6FA1-41C5-B4AA-20025FE4D0C8}">
      <dgm:prSet/>
      <dgm:spPr/>
      <dgm:t>
        <a:bodyPr/>
        <a:lstStyle/>
        <a:p>
          <a:endParaRPr lang="en-US" sz="2000"/>
        </a:p>
      </dgm:t>
    </dgm:pt>
    <dgm:pt modelId="{6AC4089D-992E-41B6-8C4B-D552C77A40AC}" type="sibTrans" cxnId="{526FBF1D-6FA1-41C5-B4AA-20025FE4D0C8}">
      <dgm:prSet/>
      <dgm:spPr/>
      <dgm:t>
        <a:bodyPr/>
        <a:lstStyle/>
        <a:p>
          <a:endParaRPr lang="en-US" sz="2000"/>
        </a:p>
      </dgm:t>
    </dgm:pt>
    <dgm:pt modelId="{D67286DC-52A5-40A3-84D0-DC7203E4FA0A}">
      <dgm:prSet phldrT="[Text]" custT="1"/>
      <dgm:spPr/>
      <dgm:t>
        <a:bodyPr/>
        <a:lstStyle/>
        <a:p>
          <a:r>
            <a:rPr lang="en-US" sz="1400" dirty="0" smtClean="0"/>
            <a:t>Cyber Security</a:t>
          </a:r>
          <a:endParaRPr lang="en-US" sz="1400" dirty="0"/>
        </a:p>
      </dgm:t>
    </dgm:pt>
    <dgm:pt modelId="{ABE3CC31-A683-4B0B-9094-409C5C155832}" type="parTrans" cxnId="{0A565449-3673-4FCD-8426-158FA5026CCC}">
      <dgm:prSet/>
      <dgm:spPr/>
      <dgm:t>
        <a:bodyPr/>
        <a:lstStyle/>
        <a:p>
          <a:endParaRPr lang="en-US" sz="2000"/>
        </a:p>
      </dgm:t>
    </dgm:pt>
    <dgm:pt modelId="{4550EA69-7B2F-4B94-B2B9-BE491C1C6F82}" type="sibTrans" cxnId="{0A565449-3673-4FCD-8426-158FA5026CCC}">
      <dgm:prSet/>
      <dgm:spPr/>
      <dgm:t>
        <a:bodyPr/>
        <a:lstStyle/>
        <a:p>
          <a:endParaRPr lang="en-US" sz="20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0A565449-3673-4FCD-8426-158FA5026CCC}" srcId="{9E824629-2CD9-4E2B-91FA-EB9396FA6EF1}" destId="{D67286DC-52A5-40A3-84D0-DC7203E4FA0A}" srcOrd="1" destOrd="0" parTransId="{ABE3CC31-A683-4B0B-9094-409C5C155832}" sibTransId="{4550EA69-7B2F-4B94-B2B9-BE491C1C6F82}"/>
    <dgm:cxn modelId="{C7C0AE4A-4570-4548-A5EF-8CAA9284EB02}" srcId="{9E824629-2CD9-4E2B-91FA-EB9396FA6EF1}" destId="{227F8FBC-04D1-4532-A587-26EDC22B1DE1}" srcOrd="4" destOrd="0" parTransId="{98C4B019-F6AC-4462-881B-DCC0F07EF131}" sibTransId="{317FBD20-7582-40E9-B576-708BE9661223}"/>
    <dgm:cxn modelId="{5972EEB9-A70A-4A22-BB63-CCA5FDAF96B9}" srcId="{9E824629-2CD9-4E2B-91FA-EB9396FA6EF1}" destId="{DB1029BD-20FE-499D-938B-31AC013B6CB1}" srcOrd="5" destOrd="0" parTransId="{CD106FC5-1EED-4210-A356-7F4CEB1401BA}" sibTransId="{B35A932B-6358-4B23-90F3-7C64B489AB84}"/>
    <dgm:cxn modelId="{F63DCFC9-2685-4AD2-B88A-4A1F37822FF7}" srcId="{9E824629-2CD9-4E2B-91FA-EB9396FA6EF1}" destId="{FA062CB2-58E5-47B8-BC50-21C89FF05747}" srcOrd="0" destOrd="0" parTransId="{7560DD5B-8B45-41CE-BF24-9D9E5D92D1BC}" sibTransId="{775A7FC7-D5B9-426B-B724-ECE7CC610DFB}"/>
    <dgm:cxn modelId="{8E5568DC-9444-45A0-9FF1-1E01E2D26180}" srcId="{9E824629-2CD9-4E2B-91FA-EB9396FA6EF1}" destId="{9594CD4F-1730-432A-B736-BBC9869CB895}" srcOrd="3" destOrd="0" parTransId="{4BDA22B4-CBF8-4440-AFAA-018CD943EF10}" sibTransId="{9A89FDB8-A886-4758-AC10-8106CEBBEC1A}"/>
    <dgm:cxn modelId="{846739E1-5878-4C03-B2CD-8F51917B8310}" type="presOf" srcId="{6C279F36-5FED-4CBB-B9FB-B7B80EBA26D8}" destId="{9B122F22-47BC-4328-B85D-F737FF818706}" srcOrd="0" destOrd="0" presId="urn:microsoft.com/office/officeart/2005/8/layout/radial3"/>
    <dgm:cxn modelId="{ED5A475D-B227-4AC4-8368-D6FD0B9F60C7}" type="presOf" srcId="{A7B65550-7E93-47C4-8CC6-B8609A0ABC66}" destId="{AABB4986-2C2D-48E6-B9F6-92B85C732C87}" srcOrd="0" destOrd="0" presId="urn:microsoft.com/office/officeart/2005/8/layout/radial3"/>
    <dgm:cxn modelId="{AF8EBAD5-81AD-43B2-8207-1025D2174DC9}" type="presOf" srcId="{227F8FBC-04D1-4532-A587-26EDC22B1DE1}" destId="{84FB2437-B0D5-453C-AC26-50B5CEB10E7D}" srcOrd="0" destOrd="0" presId="urn:microsoft.com/office/officeart/2005/8/layout/radial3"/>
    <dgm:cxn modelId="{CFD388E6-57C0-4291-A17F-7AE32F4EF8AF}" type="presOf" srcId="{E7B90937-F5D8-4669-8DD5-D0CD2162AD4B}" destId="{FEA86435-5165-4C16-8E21-125427652157}" srcOrd="0" destOrd="0" presId="urn:microsoft.com/office/officeart/2005/8/layout/radial3"/>
    <dgm:cxn modelId="{D80343E4-AA60-4CE2-866D-3A021C3CCA9F}" type="presOf" srcId="{DB1029BD-20FE-499D-938B-31AC013B6CB1}" destId="{D7017369-E1E1-47CB-88BC-F59777F9059B}" srcOrd="0" destOrd="0" presId="urn:microsoft.com/office/officeart/2005/8/layout/radial3"/>
    <dgm:cxn modelId="{5373F073-4D1F-45E8-AC08-55CE25109F3D}" srcId="{9E824629-2CD9-4E2B-91FA-EB9396FA6EF1}" destId="{6C279F36-5FED-4CBB-B9FB-B7B80EBA26D8}" srcOrd="2" destOrd="0" parTransId="{A4F8E259-3E97-4C30-AF71-A78F985DEE9C}" sibTransId="{DEA327BC-E224-4975-9EF8-3FC8466B9201}"/>
    <dgm:cxn modelId="{20ACBF17-B610-4FE1-8B22-92CFAC0B8644}" type="presOf" srcId="{FA062CB2-58E5-47B8-BC50-21C89FF05747}" destId="{2420E2A6-0827-45FA-879D-259CB47E1301}" srcOrd="0" destOrd="0" presId="urn:microsoft.com/office/officeart/2005/8/layout/radial3"/>
    <dgm:cxn modelId="{526FBF1D-6FA1-41C5-B4AA-20025FE4D0C8}" srcId="{9E824629-2CD9-4E2B-91FA-EB9396FA6EF1}" destId="{E7B90937-F5D8-4669-8DD5-D0CD2162AD4B}" srcOrd="6" destOrd="0" parTransId="{E4002109-CF8C-482F-A6F1-4D1BE6B76451}" sibTransId="{6AC4089D-992E-41B6-8C4B-D552C77A40AC}"/>
    <dgm:cxn modelId="{CA31B88F-B8B1-42DA-A565-B8AA103CAFBC}" type="presOf" srcId="{9594CD4F-1730-432A-B736-BBC9869CB895}" destId="{7E703543-3EB2-44A8-986F-BDAFC08BF8EF}" srcOrd="0" destOrd="0" presId="urn:microsoft.com/office/officeart/2005/8/layout/radial3"/>
    <dgm:cxn modelId="{61412499-AC00-4DC9-A337-669D22805E88}" type="presOf" srcId="{D67286DC-52A5-40A3-84D0-DC7203E4FA0A}" destId="{AB6B4DC9-225C-4CAF-8297-BC42E3E36493}" srcOrd="0" destOrd="0" presId="urn:microsoft.com/office/officeart/2005/8/layout/radial3"/>
    <dgm:cxn modelId="{8068422A-B295-4E93-84EF-D5CD368BD6A7}" type="presOf" srcId="{9E824629-2CD9-4E2B-91FA-EB9396FA6EF1}" destId="{48219780-12FB-4776-8052-2C716B91151C}"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B0D60BB0-5383-4903-AA2A-D9CC9525A351}" type="presParOf" srcId="{AABB4986-2C2D-48E6-B9F6-92B85C732C87}" destId="{772F31F2-CF67-4D1B-BF4B-00C2944FF45C}" srcOrd="0" destOrd="0" presId="urn:microsoft.com/office/officeart/2005/8/layout/radial3"/>
    <dgm:cxn modelId="{DDCCD5CD-AA8A-4BA1-9015-25EA5236E74D}" type="presParOf" srcId="{772F31F2-CF67-4D1B-BF4B-00C2944FF45C}" destId="{48219780-12FB-4776-8052-2C716B91151C}" srcOrd="0" destOrd="0" presId="urn:microsoft.com/office/officeart/2005/8/layout/radial3"/>
    <dgm:cxn modelId="{1E96C770-3423-4E84-B97C-B0F3EF5F137A}" type="presParOf" srcId="{772F31F2-CF67-4D1B-BF4B-00C2944FF45C}" destId="{2420E2A6-0827-45FA-879D-259CB47E1301}" srcOrd="1" destOrd="0" presId="urn:microsoft.com/office/officeart/2005/8/layout/radial3"/>
    <dgm:cxn modelId="{F292DAD3-8F6B-477A-AF2D-D498C80BF60C}" type="presParOf" srcId="{772F31F2-CF67-4D1B-BF4B-00C2944FF45C}" destId="{AB6B4DC9-225C-4CAF-8297-BC42E3E36493}" srcOrd="2" destOrd="0" presId="urn:microsoft.com/office/officeart/2005/8/layout/radial3"/>
    <dgm:cxn modelId="{38BF7846-92E9-4961-88E1-F90722C424F6}" type="presParOf" srcId="{772F31F2-CF67-4D1B-BF4B-00C2944FF45C}" destId="{9B122F22-47BC-4328-B85D-F737FF818706}" srcOrd="3" destOrd="0" presId="urn:microsoft.com/office/officeart/2005/8/layout/radial3"/>
    <dgm:cxn modelId="{4566E004-4958-47A2-9914-ABA33902C99A}" type="presParOf" srcId="{772F31F2-CF67-4D1B-BF4B-00C2944FF45C}" destId="{7E703543-3EB2-44A8-986F-BDAFC08BF8EF}" srcOrd="4" destOrd="0" presId="urn:microsoft.com/office/officeart/2005/8/layout/radial3"/>
    <dgm:cxn modelId="{CBBC4C26-B6D3-4E4B-86E5-2A09FE0F1304}" type="presParOf" srcId="{772F31F2-CF67-4D1B-BF4B-00C2944FF45C}" destId="{84FB2437-B0D5-453C-AC26-50B5CEB10E7D}" srcOrd="5" destOrd="0" presId="urn:microsoft.com/office/officeart/2005/8/layout/radial3"/>
    <dgm:cxn modelId="{101C489B-52A5-41CD-9B4F-499CF2CE81AE}" type="presParOf" srcId="{772F31F2-CF67-4D1B-BF4B-00C2944FF45C}" destId="{D7017369-E1E1-47CB-88BC-F59777F9059B}" srcOrd="6" destOrd="0" presId="urn:microsoft.com/office/officeart/2005/8/layout/radial3"/>
    <dgm:cxn modelId="{30D8B180-8C3B-47FB-B8CA-217457A4BD72}"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1200" dirty="0" smtClean="0"/>
            <a:t>Next Generation Grid</a:t>
          </a:r>
          <a:endParaRPr lang="en-US" sz="1200" dirty="0"/>
        </a:p>
      </dgm:t>
    </dgm:pt>
    <dgm:pt modelId="{3C819DC1-1375-423B-9C9F-1914C61D5A3D}" type="parTrans" cxnId="{0EC820E5-624D-4576-8493-CF9E2A7C8E5F}">
      <dgm:prSet/>
      <dgm:spPr/>
      <dgm:t>
        <a:bodyPr/>
        <a:lstStyle/>
        <a:p>
          <a:endParaRPr lang="en-US"/>
        </a:p>
      </dgm:t>
    </dgm:pt>
    <dgm:pt modelId="{EEC97672-6A7A-49B7-B26D-05CCB657422E}" type="sibTrans" cxnId="{0EC820E5-624D-4576-8493-CF9E2A7C8E5F}">
      <dgm:prSet/>
      <dgm:spPr/>
      <dgm:t>
        <a:bodyPr/>
        <a:lstStyle/>
        <a:p>
          <a:endParaRPr lang="en-US"/>
        </a:p>
      </dgm:t>
    </dgm:pt>
    <dgm:pt modelId="{FA062CB2-58E5-47B8-BC50-21C89FF05747}">
      <dgm:prSet phldrT="[Text]"/>
      <dgm:spPr/>
      <dgm:t>
        <a:bodyPr/>
        <a:lstStyle/>
        <a:p>
          <a:r>
            <a:rPr lang="en-US" dirty="0" smtClean="0"/>
            <a:t>Distributed Generation</a:t>
          </a:r>
          <a:endParaRPr lang="en-US" dirty="0"/>
        </a:p>
      </dgm:t>
    </dgm:pt>
    <dgm:pt modelId="{7560DD5B-8B45-41CE-BF24-9D9E5D92D1BC}" type="parTrans" cxnId="{F63DCFC9-2685-4AD2-B88A-4A1F37822FF7}">
      <dgm:prSet/>
      <dgm:spPr/>
      <dgm:t>
        <a:bodyPr/>
        <a:lstStyle/>
        <a:p>
          <a:endParaRPr lang="en-US"/>
        </a:p>
      </dgm:t>
    </dgm:pt>
    <dgm:pt modelId="{775A7FC7-D5B9-426B-B724-ECE7CC610DFB}" type="sibTrans" cxnId="{F63DCFC9-2685-4AD2-B88A-4A1F37822FF7}">
      <dgm:prSet/>
      <dgm:spPr/>
      <dgm:t>
        <a:bodyPr/>
        <a:lstStyle/>
        <a:p>
          <a:endParaRPr lang="en-US"/>
        </a:p>
      </dgm:t>
    </dgm:pt>
    <dgm:pt modelId="{DB1029BD-20FE-499D-938B-31AC013B6CB1}">
      <dgm:prSet phldrT="[Text]"/>
      <dgm:spPr/>
      <dgm:t>
        <a:bodyPr/>
        <a:lstStyle/>
        <a:p>
          <a:r>
            <a:rPr lang="en-US" dirty="0" smtClean="0"/>
            <a:t>Advanced</a:t>
          </a:r>
        </a:p>
        <a:p>
          <a:r>
            <a:rPr lang="en-US" dirty="0" smtClean="0"/>
            <a:t>Communications</a:t>
          </a:r>
          <a:endParaRPr lang="en-US" dirty="0"/>
        </a:p>
      </dgm:t>
    </dgm:pt>
    <dgm:pt modelId="{CD106FC5-1EED-4210-A356-7F4CEB1401BA}" type="parTrans" cxnId="{5972EEB9-A70A-4A22-BB63-CCA5FDAF96B9}">
      <dgm:prSet/>
      <dgm:spPr/>
      <dgm:t>
        <a:bodyPr/>
        <a:lstStyle/>
        <a:p>
          <a:endParaRPr lang="en-US"/>
        </a:p>
      </dgm:t>
    </dgm:pt>
    <dgm:pt modelId="{B35A932B-6358-4B23-90F3-7C64B489AB84}" type="sibTrans" cxnId="{5972EEB9-A70A-4A22-BB63-CCA5FDAF96B9}">
      <dgm:prSet/>
      <dgm:spPr/>
      <dgm:t>
        <a:bodyPr/>
        <a:lstStyle/>
        <a:p>
          <a:endParaRPr lang="en-US"/>
        </a:p>
      </dgm:t>
    </dgm:pt>
    <dgm:pt modelId="{227F8FBC-04D1-4532-A587-26EDC22B1DE1}">
      <dgm:prSet phldrT="[Text]"/>
      <dgm:spPr/>
      <dgm:t>
        <a:bodyPr/>
        <a:lstStyle/>
        <a:p>
          <a:r>
            <a:rPr lang="en-US" dirty="0" smtClean="0"/>
            <a:t>Advanced Analytics</a:t>
          </a:r>
          <a:endParaRPr lang="en-US" dirty="0"/>
        </a:p>
      </dgm:t>
    </dgm:pt>
    <dgm:pt modelId="{98C4B019-F6AC-4462-881B-DCC0F07EF131}" type="parTrans" cxnId="{C7C0AE4A-4570-4548-A5EF-8CAA9284EB02}">
      <dgm:prSet/>
      <dgm:spPr/>
      <dgm:t>
        <a:bodyPr/>
        <a:lstStyle/>
        <a:p>
          <a:endParaRPr lang="en-US"/>
        </a:p>
      </dgm:t>
    </dgm:pt>
    <dgm:pt modelId="{317FBD20-7582-40E9-B576-708BE9661223}" type="sibTrans" cxnId="{C7C0AE4A-4570-4548-A5EF-8CAA9284EB02}">
      <dgm:prSet/>
      <dgm:spPr/>
      <dgm:t>
        <a:bodyPr/>
        <a:lstStyle/>
        <a:p>
          <a:endParaRPr lang="en-US"/>
        </a:p>
      </dgm:t>
    </dgm:pt>
    <dgm:pt modelId="{6C279F36-5FED-4CBB-B9FB-B7B80EBA26D8}">
      <dgm:prSet phldrT="[Text]"/>
      <dgm:spPr/>
      <dgm:t>
        <a:bodyPr/>
        <a:lstStyle/>
        <a:p>
          <a:r>
            <a:rPr lang="en-US" dirty="0" smtClean="0"/>
            <a:t>Advanced Architecture (Fractal) </a:t>
          </a:r>
          <a:endParaRPr lang="en-US" dirty="0"/>
        </a:p>
      </dgm:t>
    </dgm:pt>
    <dgm:pt modelId="{A4F8E259-3E97-4C30-AF71-A78F985DEE9C}" type="parTrans" cxnId="{5373F073-4D1F-45E8-AC08-55CE25109F3D}">
      <dgm:prSet/>
      <dgm:spPr/>
      <dgm:t>
        <a:bodyPr/>
        <a:lstStyle/>
        <a:p>
          <a:endParaRPr lang="en-US"/>
        </a:p>
      </dgm:t>
    </dgm:pt>
    <dgm:pt modelId="{DEA327BC-E224-4975-9EF8-3FC8466B9201}" type="sibTrans" cxnId="{5373F073-4D1F-45E8-AC08-55CE25109F3D}">
      <dgm:prSet/>
      <dgm:spPr/>
      <dgm:t>
        <a:bodyPr/>
        <a:lstStyle/>
        <a:p>
          <a:endParaRPr lang="en-US"/>
        </a:p>
      </dgm:t>
    </dgm:pt>
    <dgm:pt modelId="{9594CD4F-1730-432A-B736-BBC9869CB895}">
      <dgm:prSet phldrT="[Text]"/>
      <dgm:spPr/>
      <dgm:t>
        <a:bodyPr/>
        <a:lstStyle/>
        <a:p>
          <a:r>
            <a:rPr lang="en-US" dirty="0" smtClean="0"/>
            <a:t>Big Data </a:t>
          </a:r>
          <a:endParaRPr lang="en-US" dirty="0"/>
        </a:p>
      </dgm:t>
    </dgm:pt>
    <dgm:pt modelId="{9A89FDB8-A886-4758-AC10-8106CEBBEC1A}" type="sibTrans" cxnId="{8E5568DC-9444-45A0-9FF1-1E01E2D26180}">
      <dgm:prSet/>
      <dgm:spPr/>
      <dgm:t>
        <a:bodyPr/>
        <a:lstStyle/>
        <a:p>
          <a:endParaRPr lang="en-US"/>
        </a:p>
      </dgm:t>
    </dgm:pt>
    <dgm:pt modelId="{4BDA22B4-CBF8-4440-AFAA-018CD943EF10}" type="parTrans" cxnId="{8E5568DC-9444-45A0-9FF1-1E01E2D26180}">
      <dgm:prSet/>
      <dgm:spPr/>
      <dgm:t>
        <a:bodyPr/>
        <a:lstStyle/>
        <a:p>
          <a:endParaRPr lang="en-US"/>
        </a:p>
      </dgm:t>
    </dgm:pt>
    <dgm:pt modelId="{E7B90937-F5D8-4669-8DD5-D0CD2162AD4B}">
      <dgm:prSet phldrT="[Text]"/>
      <dgm:spPr/>
      <dgm:t>
        <a:bodyPr/>
        <a:lstStyle/>
        <a:p>
          <a:r>
            <a:rPr lang="en-US" dirty="0" smtClean="0"/>
            <a:t>Agile Control</a:t>
          </a:r>
          <a:endParaRPr lang="en-US" dirty="0"/>
        </a:p>
      </dgm:t>
    </dgm:pt>
    <dgm:pt modelId="{E4002109-CF8C-482F-A6F1-4D1BE6B76451}" type="parTrans" cxnId="{526FBF1D-6FA1-41C5-B4AA-20025FE4D0C8}">
      <dgm:prSet/>
      <dgm:spPr/>
      <dgm:t>
        <a:bodyPr/>
        <a:lstStyle/>
        <a:p>
          <a:endParaRPr lang="en-US"/>
        </a:p>
      </dgm:t>
    </dgm:pt>
    <dgm:pt modelId="{6AC4089D-992E-41B6-8C4B-D552C77A40AC}" type="sibTrans" cxnId="{526FBF1D-6FA1-41C5-B4AA-20025FE4D0C8}">
      <dgm:prSet/>
      <dgm:spPr/>
      <dgm:t>
        <a:bodyPr/>
        <a:lstStyle/>
        <a:p>
          <a:endParaRPr lang="en-US"/>
        </a:p>
      </dgm:t>
    </dgm:pt>
    <dgm:pt modelId="{D67286DC-52A5-40A3-84D0-DC7203E4FA0A}">
      <dgm:prSet phldrT="[Text]"/>
      <dgm:spPr/>
      <dgm:t>
        <a:bodyPr/>
        <a:lstStyle/>
        <a:p>
          <a:r>
            <a:rPr lang="en-US" dirty="0" smtClean="0"/>
            <a:t>Cyber Security</a:t>
          </a:r>
          <a:endParaRPr lang="en-US" dirty="0"/>
        </a:p>
      </dgm:t>
    </dgm:pt>
    <dgm:pt modelId="{ABE3CC31-A683-4B0B-9094-409C5C155832}" type="parTrans" cxnId="{0A565449-3673-4FCD-8426-158FA5026CCC}">
      <dgm:prSet/>
      <dgm:spPr/>
      <dgm:t>
        <a:bodyPr/>
        <a:lstStyle/>
        <a:p>
          <a:endParaRPr lang="en-US"/>
        </a:p>
      </dgm:t>
    </dgm:pt>
    <dgm:pt modelId="{4550EA69-7B2F-4B94-B2B9-BE491C1C6F82}" type="sibTrans" cxnId="{0A565449-3673-4FCD-8426-158FA5026CCC}">
      <dgm:prSet/>
      <dgm:spPr/>
      <dgm:t>
        <a:bodyPr/>
        <a:lstStyle/>
        <a:p>
          <a:endParaRPr lang="en-US"/>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custScaleY="97035"/>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BE6890F0-2E2A-4BE3-8A4E-DEE80CD07C88}" type="presOf" srcId="{227F8FBC-04D1-4532-A587-26EDC22B1DE1}" destId="{84FB2437-B0D5-453C-AC26-50B5CEB10E7D}"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C7C0AE4A-4570-4548-A5EF-8CAA9284EB02}" srcId="{9E824629-2CD9-4E2B-91FA-EB9396FA6EF1}" destId="{227F8FBC-04D1-4532-A587-26EDC22B1DE1}" srcOrd="4" destOrd="0" parTransId="{98C4B019-F6AC-4462-881B-DCC0F07EF131}" sibTransId="{317FBD20-7582-40E9-B576-708BE9661223}"/>
    <dgm:cxn modelId="{DF5D8846-E8C8-454E-A4F4-55FDAB7C2AD1}" type="presOf" srcId="{FA062CB2-58E5-47B8-BC50-21C89FF05747}" destId="{2420E2A6-0827-45FA-879D-259CB47E1301}" srcOrd="0" destOrd="0" presId="urn:microsoft.com/office/officeart/2005/8/layout/radial3"/>
    <dgm:cxn modelId="{439C1CA6-11BB-4085-8A58-DD2ADB1288F2}" type="presOf" srcId="{D67286DC-52A5-40A3-84D0-DC7203E4FA0A}" destId="{AB6B4DC9-225C-4CAF-8297-BC42E3E36493}"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15E4E358-4035-4954-8009-8B5A4F51791D}" type="presOf" srcId="{E7B90937-F5D8-4669-8DD5-D0CD2162AD4B}" destId="{FEA86435-5165-4C16-8E21-125427652157}"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526FBF1D-6FA1-41C5-B4AA-20025FE4D0C8}" srcId="{9E824629-2CD9-4E2B-91FA-EB9396FA6EF1}" destId="{E7B90937-F5D8-4669-8DD5-D0CD2162AD4B}" srcOrd="6" destOrd="0" parTransId="{E4002109-CF8C-482F-A6F1-4D1BE6B76451}" sibTransId="{6AC4089D-992E-41B6-8C4B-D552C77A40AC}"/>
    <dgm:cxn modelId="{EC5B9A3F-90D1-4F36-BA2B-E8A94DC57788}" type="presOf" srcId="{A7B65550-7E93-47C4-8CC6-B8609A0ABC66}" destId="{AABB4986-2C2D-48E6-B9F6-92B85C732C87}" srcOrd="0" destOrd="0" presId="urn:microsoft.com/office/officeart/2005/8/layout/radial3"/>
    <dgm:cxn modelId="{C06829D0-D2C6-4C19-9B4D-073042BAD48A}" type="presOf" srcId="{9594CD4F-1730-432A-B736-BBC9869CB895}" destId="{7E703543-3EB2-44A8-986F-BDAFC08BF8EF}" srcOrd="0" destOrd="0" presId="urn:microsoft.com/office/officeart/2005/8/layout/radial3"/>
    <dgm:cxn modelId="{FA040EF4-11D0-4BA7-B330-B4964F3CA449}" type="presOf" srcId="{6C279F36-5FED-4CBB-B9FB-B7B80EBA26D8}" destId="{9B122F22-47BC-4328-B85D-F737FF818706}" srcOrd="0" destOrd="0" presId="urn:microsoft.com/office/officeart/2005/8/layout/radial3"/>
    <dgm:cxn modelId="{2DC07958-3CE3-446A-9D8E-CDC5D65EFEF4}" type="presOf" srcId="{9E824629-2CD9-4E2B-91FA-EB9396FA6EF1}" destId="{48219780-12FB-4776-8052-2C716B91151C}" srcOrd="0" destOrd="0" presId="urn:microsoft.com/office/officeart/2005/8/layout/radial3"/>
    <dgm:cxn modelId="{82EA1C71-01E7-4554-BA8E-3C9E791E85FC}" type="presOf" srcId="{DB1029BD-20FE-499D-938B-31AC013B6CB1}" destId="{D7017369-E1E1-47CB-88BC-F59777F9059B}" srcOrd="0" destOrd="0" presId="urn:microsoft.com/office/officeart/2005/8/layout/radial3"/>
    <dgm:cxn modelId="{0A565449-3673-4FCD-8426-158FA5026CCC}" srcId="{9E824629-2CD9-4E2B-91FA-EB9396FA6EF1}" destId="{D67286DC-52A5-40A3-84D0-DC7203E4FA0A}" srcOrd="1" destOrd="0" parTransId="{ABE3CC31-A683-4B0B-9094-409C5C155832}" sibTransId="{4550EA69-7B2F-4B94-B2B9-BE491C1C6F82}"/>
    <dgm:cxn modelId="{F63DCFC9-2685-4AD2-B88A-4A1F37822FF7}" srcId="{9E824629-2CD9-4E2B-91FA-EB9396FA6EF1}" destId="{FA062CB2-58E5-47B8-BC50-21C89FF05747}" srcOrd="0" destOrd="0" parTransId="{7560DD5B-8B45-41CE-BF24-9D9E5D92D1BC}" sibTransId="{775A7FC7-D5B9-426B-B724-ECE7CC610DFB}"/>
    <dgm:cxn modelId="{6F0C797F-AF35-452C-AD05-FF15DAFA1055}" type="presParOf" srcId="{AABB4986-2C2D-48E6-B9F6-92B85C732C87}" destId="{772F31F2-CF67-4D1B-BF4B-00C2944FF45C}" srcOrd="0" destOrd="0" presId="urn:microsoft.com/office/officeart/2005/8/layout/radial3"/>
    <dgm:cxn modelId="{B7B8970E-9234-4FB3-B33F-19D5125AF2A1}" type="presParOf" srcId="{772F31F2-CF67-4D1B-BF4B-00C2944FF45C}" destId="{48219780-12FB-4776-8052-2C716B91151C}" srcOrd="0" destOrd="0" presId="urn:microsoft.com/office/officeart/2005/8/layout/radial3"/>
    <dgm:cxn modelId="{D9DA06E6-FCCF-4003-8C2A-1287B5151FF2}" type="presParOf" srcId="{772F31F2-CF67-4D1B-BF4B-00C2944FF45C}" destId="{2420E2A6-0827-45FA-879D-259CB47E1301}" srcOrd="1" destOrd="0" presId="urn:microsoft.com/office/officeart/2005/8/layout/radial3"/>
    <dgm:cxn modelId="{6D63A4C9-9E14-4BA0-9B24-BD2A42E51E0B}" type="presParOf" srcId="{772F31F2-CF67-4D1B-BF4B-00C2944FF45C}" destId="{AB6B4DC9-225C-4CAF-8297-BC42E3E36493}" srcOrd="2" destOrd="0" presId="urn:microsoft.com/office/officeart/2005/8/layout/radial3"/>
    <dgm:cxn modelId="{CCA84A80-BA9E-4A4F-AAC3-A1951B34B4BF}" type="presParOf" srcId="{772F31F2-CF67-4D1B-BF4B-00C2944FF45C}" destId="{9B122F22-47BC-4328-B85D-F737FF818706}" srcOrd="3" destOrd="0" presId="urn:microsoft.com/office/officeart/2005/8/layout/radial3"/>
    <dgm:cxn modelId="{C6B6105F-5539-455F-817C-605868A4BE83}" type="presParOf" srcId="{772F31F2-CF67-4D1B-BF4B-00C2944FF45C}" destId="{7E703543-3EB2-44A8-986F-BDAFC08BF8EF}" srcOrd="4" destOrd="0" presId="urn:microsoft.com/office/officeart/2005/8/layout/radial3"/>
    <dgm:cxn modelId="{E994F406-54CF-4C47-B38C-95B6C401A970}" type="presParOf" srcId="{772F31F2-CF67-4D1B-BF4B-00C2944FF45C}" destId="{84FB2437-B0D5-453C-AC26-50B5CEB10E7D}" srcOrd="5" destOrd="0" presId="urn:microsoft.com/office/officeart/2005/8/layout/radial3"/>
    <dgm:cxn modelId="{2DF19A20-470A-4848-8D83-B837EFDA3034}" type="presParOf" srcId="{772F31F2-CF67-4D1B-BF4B-00C2944FF45C}" destId="{D7017369-E1E1-47CB-88BC-F59777F9059B}" srcOrd="6" destOrd="0" presId="urn:microsoft.com/office/officeart/2005/8/layout/radial3"/>
    <dgm:cxn modelId="{5E4960D7-71B0-4392-98E0-58B9392D7B2E}"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1200" dirty="0" smtClean="0"/>
            <a:t>Next Generation Grid</a:t>
          </a:r>
          <a:endParaRPr lang="en-US" sz="1200" dirty="0"/>
        </a:p>
      </dgm:t>
    </dgm:pt>
    <dgm:pt modelId="{3C819DC1-1375-423B-9C9F-1914C61D5A3D}" type="parTrans" cxnId="{0EC820E5-624D-4576-8493-CF9E2A7C8E5F}">
      <dgm:prSet/>
      <dgm:spPr/>
      <dgm:t>
        <a:bodyPr/>
        <a:lstStyle/>
        <a:p>
          <a:endParaRPr lang="en-US"/>
        </a:p>
      </dgm:t>
    </dgm:pt>
    <dgm:pt modelId="{EEC97672-6A7A-49B7-B26D-05CCB657422E}" type="sibTrans" cxnId="{0EC820E5-624D-4576-8493-CF9E2A7C8E5F}">
      <dgm:prSet/>
      <dgm:spPr/>
      <dgm:t>
        <a:bodyPr/>
        <a:lstStyle/>
        <a:p>
          <a:endParaRPr lang="en-US"/>
        </a:p>
      </dgm:t>
    </dgm:pt>
    <dgm:pt modelId="{FA062CB2-58E5-47B8-BC50-21C89FF05747}">
      <dgm:prSet phldrT="[Text]"/>
      <dgm:spPr/>
      <dgm:t>
        <a:bodyPr/>
        <a:lstStyle/>
        <a:p>
          <a:r>
            <a:rPr lang="en-US" dirty="0" smtClean="0"/>
            <a:t>Distributed Generation</a:t>
          </a:r>
          <a:endParaRPr lang="en-US" dirty="0"/>
        </a:p>
      </dgm:t>
    </dgm:pt>
    <dgm:pt modelId="{7560DD5B-8B45-41CE-BF24-9D9E5D92D1BC}" type="parTrans" cxnId="{F63DCFC9-2685-4AD2-B88A-4A1F37822FF7}">
      <dgm:prSet/>
      <dgm:spPr/>
      <dgm:t>
        <a:bodyPr/>
        <a:lstStyle/>
        <a:p>
          <a:endParaRPr lang="en-US"/>
        </a:p>
      </dgm:t>
    </dgm:pt>
    <dgm:pt modelId="{775A7FC7-D5B9-426B-B724-ECE7CC610DFB}" type="sibTrans" cxnId="{F63DCFC9-2685-4AD2-B88A-4A1F37822FF7}">
      <dgm:prSet/>
      <dgm:spPr/>
      <dgm:t>
        <a:bodyPr/>
        <a:lstStyle/>
        <a:p>
          <a:endParaRPr lang="en-US"/>
        </a:p>
      </dgm:t>
    </dgm:pt>
    <dgm:pt modelId="{DB1029BD-20FE-499D-938B-31AC013B6CB1}">
      <dgm:prSet phldrT="[Text]"/>
      <dgm:spPr/>
      <dgm:t>
        <a:bodyPr/>
        <a:lstStyle/>
        <a:p>
          <a:r>
            <a:rPr lang="en-US" dirty="0" smtClean="0"/>
            <a:t>Advanced</a:t>
          </a:r>
        </a:p>
        <a:p>
          <a:r>
            <a:rPr lang="en-US" dirty="0" smtClean="0"/>
            <a:t>Communications</a:t>
          </a:r>
          <a:endParaRPr lang="en-US" dirty="0"/>
        </a:p>
      </dgm:t>
    </dgm:pt>
    <dgm:pt modelId="{CD106FC5-1EED-4210-A356-7F4CEB1401BA}" type="parTrans" cxnId="{5972EEB9-A70A-4A22-BB63-CCA5FDAF96B9}">
      <dgm:prSet/>
      <dgm:spPr/>
      <dgm:t>
        <a:bodyPr/>
        <a:lstStyle/>
        <a:p>
          <a:endParaRPr lang="en-US"/>
        </a:p>
      </dgm:t>
    </dgm:pt>
    <dgm:pt modelId="{B35A932B-6358-4B23-90F3-7C64B489AB84}" type="sibTrans" cxnId="{5972EEB9-A70A-4A22-BB63-CCA5FDAF96B9}">
      <dgm:prSet/>
      <dgm:spPr/>
      <dgm:t>
        <a:bodyPr/>
        <a:lstStyle/>
        <a:p>
          <a:endParaRPr lang="en-US"/>
        </a:p>
      </dgm:t>
    </dgm:pt>
    <dgm:pt modelId="{227F8FBC-04D1-4532-A587-26EDC22B1DE1}">
      <dgm:prSet phldrT="[Text]"/>
      <dgm:spPr/>
      <dgm:t>
        <a:bodyPr/>
        <a:lstStyle/>
        <a:p>
          <a:r>
            <a:rPr lang="en-US" dirty="0" smtClean="0"/>
            <a:t>Advanced Analytics</a:t>
          </a:r>
          <a:endParaRPr lang="en-US" dirty="0"/>
        </a:p>
      </dgm:t>
    </dgm:pt>
    <dgm:pt modelId="{98C4B019-F6AC-4462-881B-DCC0F07EF131}" type="parTrans" cxnId="{C7C0AE4A-4570-4548-A5EF-8CAA9284EB02}">
      <dgm:prSet/>
      <dgm:spPr/>
      <dgm:t>
        <a:bodyPr/>
        <a:lstStyle/>
        <a:p>
          <a:endParaRPr lang="en-US"/>
        </a:p>
      </dgm:t>
    </dgm:pt>
    <dgm:pt modelId="{317FBD20-7582-40E9-B576-708BE9661223}" type="sibTrans" cxnId="{C7C0AE4A-4570-4548-A5EF-8CAA9284EB02}">
      <dgm:prSet/>
      <dgm:spPr/>
      <dgm:t>
        <a:bodyPr/>
        <a:lstStyle/>
        <a:p>
          <a:endParaRPr lang="en-US"/>
        </a:p>
      </dgm:t>
    </dgm:pt>
    <dgm:pt modelId="{6C279F36-5FED-4CBB-B9FB-B7B80EBA26D8}">
      <dgm:prSet phldrT="[Text]"/>
      <dgm:spPr/>
      <dgm:t>
        <a:bodyPr/>
        <a:lstStyle/>
        <a:p>
          <a:r>
            <a:rPr lang="en-US" dirty="0" smtClean="0"/>
            <a:t>Advanced Architecture (Fractal) </a:t>
          </a:r>
          <a:endParaRPr lang="en-US" dirty="0"/>
        </a:p>
      </dgm:t>
    </dgm:pt>
    <dgm:pt modelId="{A4F8E259-3E97-4C30-AF71-A78F985DEE9C}" type="parTrans" cxnId="{5373F073-4D1F-45E8-AC08-55CE25109F3D}">
      <dgm:prSet/>
      <dgm:spPr/>
      <dgm:t>
        <a:bodyPr/>
        <a:lstStyle/>
        <a:p>
          <a:endParaRPr lang="en-US"/>
        </a:p>
      </dgm:t>
    </dgm:pt>
    <dgm:pt modelId="{DEA327BC-E224-4975-9EF8-3FC8466B9201}" type="sibTrans" cxnId="{5373F073-4D1F-45E8-AC08-55CE25109F3D}">
      <dgm:prSet/>
      <dgm:spPr/>
      <dgm:t>
        <a:bodyPr/>
        <a:lstStyle/>
        <a:p>
          <a:endParaRPr lang="en-US"/>
        </a:p>
      </dgm:t>
    </dgm:pt>
    <dgm:pt modelId="{9594CD4F-1730-432A-B736-BBC9869CB895}">
      <dgm:prSet phldrT="[Text]"/>
      <dgm:spPr/>
      <dgm:t>
        <a:bodyPr/>
        <a:lstStyle/>
        <a:p>
          <a:r>
            <a:rPr lang="en-US" dirty="0" smtClean="0"/>
            <a:t>Big Data </a:t>
          </a:r>
          <a:endParaRPr lang="en-US" dirty="0"/>
        </a:p>
      </dgm:t>
    </dgm:pt>
    <dgm:pt modelId="{9A89FDB8-A886-4758-AC10-8106CEBBEC1A}" type="sibTrans" cxnId="{8E5568DC-9444-45A0-9FF1-1E01E2D26180}">
      <dgm:prSet/>
      <dgm:spPr/>
      <dgm:t>
        <a:bodyPr/>
        <a:lstStyle/>
        <a:p>
          <a:endParaRPr lang="en-US"/>
        </a:p>
      </dgm:t>
    </dgm:pt>
    <dgm:pt modelId="{4BDA22B4-CBF8-4440-AFAA-018CD943EF10}" type="parTrans" cxnId="{8E5568DC-9444-45A0-9FF1-1E01E2D26180}">
      <dgm:prSet/>
      <dgm:spPr/>
      <dgm:t>
        <a:bodyPr/>
        <a:lstStyle/>
        <a:p>
          <a:endParaRPr lang="en-US"/>
        </a:p>
      </dgm:t>
    </dgm:pt>
    <dgm:pt modelId="{E7B90937-F5D8-4669-8DD5-D0CD2162AD4B}">
      <dgm:prSet phldrT="[Text]"/>
      <dgm:spPr/>
      <dgm:t>
        <a:bodyPr/>
        <a:lstStyle/>
        <a:p>
          <a:r>
            <a:rPr lang="en-US" dirty="0" smtClean="0"/>
            <a:t>Agile Control</a:t>
          </a:r>
          <a:endParaRPr lang="en-US" dirty="0"/>
        </a:p>
      </dgm:t>
    </dgm:pt>
    <dgm:pt modelId="{E4002109-CF8C-482F-A6F1-4D1BE6B76451}" type="parTrans" cxnId="{526FBF1D-6FA1-41C5-B4AA-20025FE4D0C8}">
      <dgm:prSet/>
      <dgm:spPr/>
      <dgm:t>
        <a:bodyPr/>
        <a:lstStyle/>
        <a:p>
          <a:endParaRPr lang="en-US"/>
        </a:p>
      </dgm:t>
    </dgm:pt>
    <dgm:pt modelId="{6AC4089D-992E-41B6-8C4B-D552C77A40AC}" type="sibTrans" cxnId="{526FBF1D-6FA1-41C5-B4AA-20025FE4D0C8}">
      <dgm:prSet/>
      <dgm:spPr/>
      <dgm:t>
        <a:bodyPr/>
        <a:lstStyle/>
        <a:p>
          <a:endParaRPr lang="en-US"/>
        </a:p>
      </dgm:t>
    </dgm:pt>
    <dgm:pt modelId="{D67286DC-52A5-40A3-84D0-DC7203E4FA0A}">
      <dgm:prSet phldrT="[Text]"/>
      <dgm:spPr/>
      <dgm:t>
        <a:bodyPr/>
        <a:lstStyle/>
        <a:p>
          <a:r>
            <a:rPr lang="en-US" dirty="0" smtClean="0"/>
            <a:t>Cyber Security</a:t>
          </a:r>
          <a:endParaRPr lang="en-US" dirty="0"/>
        </a:p>
      </dgm:t>
    </dgm:pt>
    <dgm:pt modelId="{ABE3CC31-A683-4B0B-9094-409C5C155832}" type="parTrans" cxnId="{0A565449-3673-4FCD-8426-158FA5026CCC}">
      <dgm:prSet/>
      <dgm:spPr/>
      <dgm:t>
        <a:bodyPr/>
        <a:lstStyle/>
        <a:p>
          <a:endParaRPr lang="en-US"/>
        </a:p>
      </dgm:t>
    </dgm:pt>
    <dgm:pt modelId="{4550EA69-7B2F-4B94-B2B9-BE491C1C6F82}" type="sibTrans" cxnId="{0A565449-3673-4FCD-8426-158FA5026CCC}">
      <dgm:prSet/>
      <dgm:spPr/>
      <dgm:t>
        <a:bodyPr/>
        <a:lstStyle/>
        <a:p>
          <a:endParaRPr lang="en-US"/>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custScaleY="97035"/>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E3CB41E7-775B-4CD3-86CA-999F0A4B93EF}" type="presOf" srcId="{9594CD4F-1730-432A-B736-BBC9869CB895}" destId="{7E703543-3EB2-44A8-986F-BDAFC08BF8EF}" srcOrd="0" destOrd="0" presId="urn:microsoft.com/office/officeart/2005/8/layout/radial3"/>
    <dgm:cxn modelId="{07D3CE10-627D-4840-9FF7-3A42FCE737F9}" type="presOf" srcId="{E7B90937-F5D8-4669-8DD5-D0CD2162AD4B}" destId="{FEA86435-5165-4C16-8E21-125427652157}" srcOrd="0" destOrd="0" presId="urn:microsoft.com/office/officeart/2005/8/layout/radial3"/>
    <dgm:cxn modelId="{E2C3C639-3018-48FA-B8AA-9D22FF06B91B}" type="presOf" srcId="{A7B65550-7E93-47C4-8CC6-B8609A0ABC66}" destId="{AABB4986-2C2D-48E6-B9F6-92B85C732C87}" srcOrd="0" destOrd="0" presId="urn:microsoft.com/office/officeart/2005/8/layout/radial3"/>
    <dgm:cxn modelId="{758E80A1-9BCA-40D3-B050-D6ACACD90CD7}" type="presOf" srcId="{FA062CB2-58E5-47B8-BC50-21C89FF05747}" destId="{2420E2A6-0827-45FA-879D-259CB47E1301}" srcOrd="0" destOrd="0" presId="urn:microsoft.com/office/officeart/2005/8/layout/radial3"/>
    <dgm:cxn modelId="{B7329F58-76CA-4F5F-A2B7-61E9F2A0C917}" type="presOf" srcId="{6C279F36-5FED-4CBB-B9FB-B7B80EBA26D8}" destId="{9B122F22-47BC-4328-B85D-F737FF818706}"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C53FDB36-FDDA-4059-8132-44C961B7789C}" type="presOf" srcId="{DB1029BD-20FE-499D-938B-31AC013B6CB1}" destId="{D7017369-E1E1-47CB-88BC-F59777F9059B}" srcOrd="0" destOrd="0" presId="urn:microsoft.com/office/officeart/2005/8/layout/radial3"/>
    <dgm:cxn modelId="{02478230-04C1-426F-B12A-980A943CCC6B}" type="presOf" srcId="{9E824629-2CD9-4E2B-91FA-EB9396FA6EF1}" destId="{48219780-12FB-4776-8052-2C716B91151C}"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3F17AD87-C2FB-4F59-B595-44ADFC072DF2}" type="presOf" srcId="{D67286DC-52A5-40A3-84D0-DC7203E4FA0A}" destId="{AB6B4DC9-225C-4CAF-8297-BC42E3E36493}"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0EC820E5-624D-4576-8493-CF9E2A7C8E5F}" srcId="{A7B65550-7E93-47C4-8CC6-B8609A0ABC66}" destId="{9E824629-2CD9-4E2B-91FA-EB9396FA6EF1}" srcOrd="0" destOrd="0" parTransId="{3C819DC1-1375-423B-9C9F-1914C61D5A3D}" sibTransId="{EEC97672-6A7A-49B7-B26D-05CCB657422E}"/>
    <dgm:cxn modelId="{526FBF1D-6FA1-41C5-B4AA-20025FE4D0C8}" srcId="{9E824629-2CD9-4E2B-91FA-EB9396FA6EF1}" destId="{E7B90937-F5D8-4669-8DD5-D0CD2162AD4B}" srcOrd="6" destOrd="0" parTransId="{E4002109-CF8C-482F-A6F1-4D1BE6B76451}" sibTransId="{6AC4089D-992E-41B6-8C4B-D552C77A40AC}"/>
    <dgm:cxn modelId="{0A565449-3673-4FCD-8426-158FA5026CCC}" srcId="{9E824629-2CD9-4E2B-91FA-EB9396FA6EF1}" destId="{D67286DC-52A5-40A3-84D0-DC7203E4FA0A}" srcOrd="1" destOrd="0" parTransId="{ABE3CC31-A683-4B0B-9094-409C5C155832}" sibTransId="{4550EA69-7B2F-4B94-B2B9-BE491C1C6F82}"/>
    <dgm:cxn modelId="{F63DCFC9-2685-4AD2-B88A-4A1F37822FF7}" srcId="{9E824629-2CD9-4E2B-91FA-EB9396FA6EF1}" destId="{FA062CB2-58E5-47B8-BC50-21C89FF05747}" srcOrd="0" destOrd="0" parTransId="{7560DD5B-8B45-41CE-BF24-9D9E5D92D1BC}" sibTransId="{775A7FC7-D5B9-426B-B724-ECE7CC610DFB}"/>
    <dgm:cxn modelId="{902002D1-23F8-41FF-B7B4-E2350199BC17}" type="presOf" srcId="{227F8FBC-04D1-4532-A587-26EDC22B1DE1}" destId="{84FB2437-B0D5-453C-AC26-50B5CEB10E7D}" srcOrd="0" destOrd="0" presId="urn:microsoft.com/office/officeart/2005/8/layout/radial3"/>
    <dgm:cxn modelId="{5BEC38B4-ADB2-4E26-859F-2474DBE3B41C}" type="presParOf" srcId="{AABB4986-2C2D-48E6-B9F6-92B85C732C87}" destId="{772F31F2-CF67-4D1B-BF4B-00C2944FF45C}" srcOrd="0" destOrd="0" presId="urn:microsoft.com/office/officeart/2005/8/layout/radial3"/>
    <dgm:cxn modelId="{4EFDFA46-71CE-45BA-A103-368BD890B161}" type="presParOf" srcId="{772F31F2-CF67-4D1B-BF4B-00C2944FF45C}" destId="{48219780-12FB-4776-8052-2C716B91151C}" srcOrd="0" destOrd="0" presId="urn:microsoft.com/office/officeart/2005/8/layout/radial3"/>
    <dgm:cxn modelId="{DD0E3EF7-EE5E-4025-97D0-BD136B4E91D3}" type="presParOf" srcId="{772F31F2-CF67-4D1B-BF4B-00C2944FF45C}" destId="{2420E2A6-0827-45FA-879D-259CB47E1301}" srcOrd="1" destOrd="0" presId="urn:microsoft.com/office/officeart/2005/8/layout/radial3"/>
    <dgm:cxn modelId="{3928FD05-783E-4220-BF33-FB87F7704F08}" type="presParOf" srcId="{772F31F2-CF67-4D1B-BF4B-00C2944FF45C}" destId="{AB6B4DC9-225C-4CAF-8297-BC42E3E36493}" srcOrd="2" destOrd="0" presId="urn:microsoft.com/office/officeart/2005/8/layout/radial3"/>
    <dgm:cxn modelId="{5976F413-1C20-4497-9336-CADF145EE499}" type="presParOf" srcId="{772F31F2-CF67-4D1B-BF4B-00C2944FF45C}" destId="{9B122F22-47BC-4328-B85D-F737FF818706}" srcOrd="3" destOrd="0" presId="urn:microsoft.com/office/officeart/2005/8/layout/radial3"/>
    <dgm:cxn modelId="{A70FBE0C-5367-4DB8-AE47-BE318BCBA91E}" type="presParOf" srcId="{772F31F2-CF67-4D1B-BF4B-00C2944FF45C}" destId="{7E703543-3EB2-44A8-986F-BDAFC08BF8EF}" srcOrd="4" destOrd="0" presId="urn:microsoft.com/office/officeart/2005/8/layout/radial3"/>
    <dgm:cxn modelId="{665B64C1-BE47-4882-8911-C4E6B260D460}" type="presParOf" srcId="{772F31F2-CF67-4D1B-BF4B-00C2944FF45C}" destId="{84FB2437-B0D5-453C-AC26-50B5CEB10E7D}" srcOrd="5" destOrd="0" presId="urn:microsoft.com/office/officeart/2005/8/layout/radial3"/>
    <dgm:cxn modelId="{65C37483-C65D-4D7A-8365-0B9F495E6FE3}" type="presParOf" srcId="{772F31F2-CF67-4D1B-BF4B-00C2944FF45C}" destId="{D7017369-E1E1-47CB-88BC-F59777F9059B}" srcOrd="6" destOrd="0" presId="urn:microsoft.com/office/officeart/2005/8/layout/radial3"/>
    <dgm:cxn modelId="{7F682E52-5697-4669-9B11-C5133DC9F094}"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600" dirty="0" smtClean="0"/>
            <a:t>Next Generation Grid</a:t>
          </a:r>
          <a:endParaRPr lang="en-US" sz="3600" dirty="0"/>
        </a:p>
      </dgm:t>
    </dgm:pt>
    <dgm:pt modelId="{3C819DC1-1375-423B-9C9F-1914C61D5A3D}" type="parTrans" cxnId="{0EC820E5-624D-4576-8493-CF9E2A7C8E5F}">
      <dgm:prSet/>
      <dgm:spPr/>
      <dgm:t>
        <a:bodyPr/>
        <a:lstStyle/>
        <a:p>
          <a:endParaRPr lang="en-US" sz="2000"/>
        </a:p>
      </dgm:t>
    </dgm:pt>
    <dgm:pt modelId="{EEC97672-6A7A-49B7-B26D-05CCB657422E}" type="sibTrans" cxnId="{0EC820E5-624D-4576-8493-CF9E2A7C8E5F}">
      <dgm:prSet/>
      <dgm:spPr/>
      <dgm:t>
        <a:bodyPr/>
        <a:lstStyle/>
        <a:p>
          <a:endParaRPr lang="en-US" sz="2000"/>
        </a:p>
      </dgm:t>
    </dgm:pt>
    <dgm:pt modelId="{FA062CB2-58E5-47B8-BC50-21C89FF05747}">
      <dgm:prSet phldrT="[Text]" custT="1"/>
      <dgm:spPr>
        <a:gradFill flip="none" rotWithShape="1">
          <a:gsLst>
            <a:gs pos="0">
              <a:schemeClr val="accent2">
                <a:lumMod val="40000"/>
                <a:lumOff val="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effectLst>
          <a:glow rad="228600">
            <a:schemeClr val="accent2">
              <a:satMod val="175000"/>
              <a:alpha val="85000"/>
            </a:schemeClr>
          </a:glow>
        </a:effectLst>
      </dgm:spPr>
      <dgm:t>
        <a:bodyPr/>
        <a:lstStyle/>
        <a:p>
          <a:r>
            <a:rPr lang="en-US" sz="1400" dirty="0" smtClean="0"/>
            <a:t>Distributed Generation</a:t>
          </a:r>
          <a:endParaRPr lang="en-US" sz="1400" dirty="0"/>
        </a:p>
      </dgm:t>
    </dgm:pt>
    <dgm:pt modelId="{7560DD5B-8B45-41CE-BF24-9D9E5D92D1BC}" type="parTrans" cxnId="{F63DCFC9-2685-4AD2-B88A-4A1F37822FF7}">
      <dgm:prSet/>
      <dgm:spPr/>
      <dgm:t>
        <a:bodyPr/>
        <a:lstStyle/>
        <a:p>
          <a:endParaRPr lang="en-US" sz="2000"/>
        </a:p>
      </dgm:t>
    </dgm:pt>
    <dgm:pt modelId="{775A7FC7-D5B9-426B-B724-ECE7CC610DFB}" type="sibTrans" cxnId="{F63DCFC9-2685-4AD2-B88A-4A1F37822FF7}">
      <dgm:prSet/>
      <dgm:spPr/>
      <dgm:t>
        <a:bodyPr/>
        <a:lstStyle/>
        <a:p>
          <a:endParaRPr lang="en-US" sz="2000"/>
        </a:p>
      </dgm:t>
    </dgm:pt>
    <dgm:pt modelId="{DB1029BD-20FE-499D-938B-31AC013B6CB1}">
      <dgm:prSet phldrT="[Text]" custT="1"/>
      <dgm:spPr/>
      <dgm:t>
        <a:bodyPr/>
        <a:lstStyle/>
        <a:p>
          <a:r>
            <a:rPr lang="en-US" sz="1400" dirty="0" smtClean="0"/>
            <a:t>Advanced</a:t>
          </a:r>
        </a:p>
        <a:p>
          <a:r>
            <a:rPr lang="en-US" sz="1400" dirty="0" smtClean="0"/>
            <a:t>Communications</a:t>
          </a:r>
          <a:endParaRPr lang="en-US" sz="1400" dirty="0"/>
        </a:p>
      </dgm:t>
    </dgm:pt>
    <dgm:pt modelId="{CD106FC5-1EED-4210-A356-7F4CEB1401BA}" type="parTrans" cxnId="{5972EEB9-A70A-4A22-BB63-CCA5FDAF96B9}">
      <dgm:prSet/>
      <dgm:spPr/>
      <dgm:t>
        <a:bodyPr/>
        <a:lstStyle/>
        <a:p>
          <a:endParaRPr lang="en-US" sz="2000"/>
        </a:p>
      </dgm:t>
    </dgm:pt>
    <dgm:pt modelId="{B35A932B-6358-4B23-90F3-7C64B489AB84}" type="sibTrans" cxnId="{5972EEB9-A70A-4A22-BB63-CCA5FDAF96B9}">
      <dgm:prSet/>
      <dgm:spPr/>
      <dgm:t>
        <a:bodyPr/>
        <a:lstStyle/>
        <a:p>
          <a:endParaRPr lang="en-US" sz="2000"/>
        </a:p>
      </dgm:t>
    </dgm:pt>
    <dgm:pt modelId="{227F8FBC-04D1-4532-A587-26EDC22B1DE1}">
      <dgm:prSet phldrT="[Text]" custT="1"/>
      <dgm:spPr/>
      <dgm:t>
        <a:bodyPr/>
        <a:lstStyle/>
        <a:p>
          <a:r>
            <a:rPr lang="en-US" sz="1400" dirty="0" smtClean="0"/>
            <a:t>Advanced Analytics</a:t>
          </a:r>
          <a:endParaRPr lang="en-US" sz="1400" dirty="0"/>
        </a:p>
      </dgm:t>
    </dgm:pt>
    <dgm:pt modelId="{98C4B019-F6AC-4462-881B-DCC0F07EF131}" type="parTrans" cxnId="{C7C0AE4A-4570-4548-A5EF-8CAA9284EB02}">
      <dgm:prSet/>
      <dgm:spPr/>
      <dgm:t>
        <a:bodyPr/>
        <a:lstStyle/>
        <a:p>
          <a:endParaRPr lang="en-US" sz="2000"/>
        </a:p>
      </dgm:t>
    </dgm:pt>
    <dgm:pt modelId="{317FBD20-7582-40E9-B576-708BE9661223}" type="sibTrans" cxnId="{C7C0AE4A-4570-4548-A5EF-8CAA9284EB02}">
      <dgm:prSet/>
      <dgm:spPr/>
      <dgm:t>
        <a:bodyPr/>
        <a:lstStyle/>
        <a:p>
          <a:endParaRPr lang="en-US" sz="2000"/>
        </a:p>
      </dgm:t>
    </dgm:pt>
    <dgm:pt modelId="{6C279F36-5FED-4CBB-B9FB-B7B80EBA26D8}">
      <dgm:prSet phldrT="[Text]" custT="1"/>
      <dgm:spPr/>
      <dgm:t>
        <a:bodyPr/>
        <a:lstStyle/>
        <a:p>
          <a:r>
            <a:rPr lang="en-US" sz="1400" dirty="0" smtClean="0"/>
            <a:t>Advanced Architecture (Fractal) </a:t>
          </a:r>
          <a:endParaRPr lang="en-US" sz="1400" dirty="0"/>
        </a:p>
      </dgm:t>
    </dgm:pt>
    <dgm:pt modelId="{A4F8E259-3E97-4C30-AF71-A78F985DEE9C}" type="parTrans" cxnId="{5373F073-4D1F-45E8-AC08-55CE25109F3D}">
      <dgm:prSet/>
      <dgm:spPr/>
      <dgm:t>
        <a:bodyPr/>
        <a:lstStyle/>
        <a:p>
          <a:endParaRPr lang="en-US" sz="2000"/>
        </a:p>
      </dgm:t>
    </dgm:pt>
    <dgm:pt modelId="{DEA327BC-E224-4975-9EF8-3FC8466B9201}" type="sibTrans" cxnId="{5373F073-4D1F-45E8-AC08-55CE25109F3D}">
      <dgm:prSet/>
      <dgm:spPr/>
      <dgm:t>
        <a:bodyPr/>
        <a:lstStyle/>
        <a:p>
          <a:endParaRPr lang="en-US" sz="2000"/>
        </a:p>
      </dgm:t>
    </dgm:pt>
    <dgm:pt modelId="{9594CD4F-1730-432A-B736-BBC9869CB895}">
      <dgm:prSet phldrT="[Text]" custT="1"/>
      <dgm:spPr/>
      <dgm:t>
        <a:bodyPr/>
        <a:lstStyle/>
        <a:p>
          <a:r>
            <a:rPr lang="en-US" sz="1400" dirty="0" smtClean="0"/>
            <a:t>Big Data </a:t>
          </a:r>
          <a:endParaRPr lang="en-US" sz="1400" dirty="0"/>
        </a:p>
      </dgm:t>
    </dgm:pt>
    <dgm:pt modelId="{9A89FDB8-A886-4758-AC10-8106CEBBEC1A}" type="sibTrans" cxnId="{8E5568DC-9444-45A0-9FF1-1E01E2D26180}">
      <dgm:prSet/>
      <dgm:spPr/>
      <dgm:t>
        <a:bodyPr/>
        <a:lstStyle/>
        <a:p>
          <a:endParaRPr lang="en-US" sz="2000"/>
        </a:p>
      </dgm:t>
    </dgm:pt>
    <dgm:pt modelId="{4BDA22B4-CBF8-4440-AFAA-018CD943EF10}" type="parTrans" cxnId="{8E5568DC-9444-45A0-9FF1-1E01E2D26180}">
      <dgm:prSet/>
      <dgm:spPr/>
      <dgm:t>
        <a:bodyPr/>
        <a:lstStyle/>
        <a:p>
          <a:endParaRPr lang="en-US" sz="2000"/>
        </a:p>
      </dgm:t>
    </dgm:pt>
    <dgm:pt modelId="{E7B90937-F5D8-4669-8DD5-D0CD2162AD4B}">
      <dgm:prSet phldrT="[Text]" custT="1"/>
      <dgm:spPr/>
      <dgm:t>
        <a:bodyPr/>
        <a:lstStyle/>
        <a:p>
          <a:r>
            <a:rPr lang="en-US" sz="1400" dirty="0" smtClean="0"/>
            <a:t>Agile Control</a:t>
          </a:r>
          <a:endParaRPr lang="en-US" sz="1400" dirty="0"/>
        </a:p>
      </dgm:t>
    </dgm:pt>
    <dgm:pt modelId="{E4002109-CF8C-482F-A6F1-4D1BE6B76451}" type="parTrans" cxnId="{526FBF1D-6FA1-41C5-B4AA-20025FE4D0C8}">
      <dgm:prSet/>
      <dgm:spPr/>
      <dgm:t>
        <a:bodyPr/>
        <a:lstStyle/>
        <a:p>
          <a:endParaRPr lang="en-US" sz="2000"/>
        </a:p>
      </dgm:t>
    </dgm:pt>
    <dgm:pt modelId="{6AC4089D-992E-41B6-8C4B-D552C77A40AC}" type="sibTrans" cxnId="{526FBF1D-6FA1-41C5-B4AA-20025FE4D0C8}">
      <dgm:prSet/>
      <dgm:spPr/>
      <dgm:t>
        <a:bodyPr/>
        <a:lstStyle/>
        <a:p>
          <a:endParaRPr lang="en-US" sz="2000"/>
        </a:p>
      </dgm:t>
    </dgm:pt>
    <dgm:pt modelId="{D67286DC-52A5-40A3-84D0-DC7203E4FA0A}">
      <dgm:prSet phldrT="[Text]" custT="1"/>
      <dgm:spPr/>
      <dgm:t>
        <a:bodyPr/>
        <a:lstStyle/>
        <a:p>
          <a:r>
            <a:rPr lang="en-US" sz="1400" dirty="0" smtClean="0"/>
            <a:t>Cyber Security</a:t>
          </a:r>
          <a:endParaRPr lang="en-US" sz="1400" dirty="0"/>
        </a:p>
      </dgm:t>
    </dgm:pt>
    <dgm:pt modelId="{ABE3CC31-A683-4B0B-9094-409C5C155832}" type="parTrans" cxnId="{0A565449-3673-4FCD-8426-158FA5026CCC}">
      <dgm:prSet/>
      <dgm:spPr/>
      <dgm:t>
        <a:bodyPr/>
        <a:lstStyle/>
        <a:p>
          <a:endParaRPr lang="en-US" sz="2000"/>
        </a:p>
      </dgm:t>
    </dgm:pt>
    <dgm:pt modelId="{4550EA69-7B2F-4B94-B2B9-BE491C1C6F82}" type="sibTrans" cxnId="{0A565449-3673-4FCD-8426-158FA5026CCC}">
      <dgm:prSet/>
      <dgm:spPr/>
      <dgm:t>
        <a:bodyPr/>
        <a:lstStyle/>
        <a:p>
          <a:endParaRPr lang="en-US" sz="20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0A565449-3673-4FCD-8426-158FA5026CCC}" srcId="{9E824629-2CD9-4E2B-91FA-EB9396FA6EF1}" destId="{D67286DC-52A5-40A3-84D0-DC7203E4FA0A}" srcOrd="1" destOrd="0" parTransId="{ABE3CC31-A683-4B0B-9094-409C5C155832}" sibTransId="{4550EA69-7B2F-4B94-B2B9-BE491C1C6F82}"/>
    <dgm:cxn modelId="{C7C0AE4A-4570-4548-A5EF-8CAA9284EB02}" srcId="{9E824629-2CD9-4E2B-91FA-EB9396FA6EF1}" destId="{227F8FBC-04D1-4532-A587-26EDC22B1DE1}" srcOrd="4" destOrd="0" parTransId="{98C4B019-F6AC-4462-881B-DCC0F07EF131}" sibTransId="{317FBD20-7582-40E9-B576-708BE9661223}"/>
    <dgm:cxn modelId="{5972EEB9-A70A-4A22-BB63-CCA5FDAF96B9}" srcId="{9E824629-2CD9-4E2B-91FA-EB9396FA6EF1}" destId="{DB1029BD-20FE-499D-938B-31AC013B6CB1}" srcOrd="5" destOrd="0" parTransId="{CD106FC5-1EED-4210-A356-7F4CEB1401BA}" sibTransId="{B35A932B-6358-4B23-90F3-7C64B489AB84}"/>
    <dgm:cxn modelId="{97F95B6C-64FC-4369-9EB6-8CFA6A8DCAB0}" type="presOf" srcId="{9E824629-2CD9-4E2B-91FA-EB9396FA6EF1}" destId="{48219780-12FB-4776-8052-2C716B91151C}" srcOrd="0" destOrd="0" presId="urn:microsoft.com/office/officeart/2005/8/layout/radial3"/>
    <dgm:cxn modelId="{F63DCFC9-2685-4AD2-B88A-4A1F37822FF7}" srcId="{9E824629-2CD9-4E2B-91FA-EB9396FA6EF1}" destId="{FA062CB2-58E5-47B8-BC50-21C89FF05747}" srcOrd="0" destOrd="0" parTransId="{7560DD5B-8B45-41CE-BF24-9D9E5D92D1BC}" sibTransId="{775A7FC7-D5B9-426B-B724-ECE7CC610DFB}"/>
    <dgm:cxn modelId="{8E5568DC-9444-45A0-9FF1-1E01E2D26180}" srcId="{9E824629-2CD9-4E2B-91FA-EB9396FA6EF1}" destId="{9594CD4F-1730-432A-B736-BBC9869CB895}" srcOrd="3" destOrd="0" parTransId="{4BDA22B4-CBF8-4440-AFAA-018CD943EF10}" sibTransId="{9A89FDB8-A886-4758-AC10-8106CEBBEC1A}"/>
    <dgm:cxn modelId="{E762DDF4-19A8-4AE0-BC59-FBB0387EAABA}" type="presOf" srcId="{E7B90937-F5D8-4669-8DD5-D0CD2162AD4B}" destId="{FEA86435-5165-4C16-8E21-125427652157}" srcOrd="0" destOrd="0" presId="urn:microsoft.com/office/officeart/2005/8/layout/radial3"/>
    <dgm:cxn modelId="{E1C67806-94A8-4569-82AD-641AC525F0E1}" type="presOf" srcId="{FA062CB2-58E5-47B8-BC50-21C89FF05747}" destId="{2420E2A6-0827-45FA-879D-259CB47E1301}" srcOrd="0" destOrd="0" presId="urn:microsoft.com/office/officeart/2005/8/layout/radial3"/>
    <dgm:cxn modelId="{5373F073-4D1F-45E8-AC08-55CE25109F3D}" srcId="{9E824629-2CD9-4E2B-91FA-EB9396FA6EF1}" destId="{6C279F36-5FED-4CBB-B9FB-B7B80EBA26D8}" srcOrd="2" destOrd="0" parTransId="{A4F8E259-3E97-4C30-AF71-A78F985DEE9C}" sibTransId="{DEA327BC-E224-4975-9EF8-3FC8466B9201}"/>
    <dgm:cxn modelId="{C799112B-BD69-49BF-A141-B94457F37C97}" type="presOf" srcId="{9594CD4F-1730-432A-B736-BBC9869CB895}" destId="{7E703543-3EB2-44A8-986F-BDAFC08BF8EF}" srcOrd="0" destOrd="0" presId="urn:microsoft.com/office/officeart/2005/8/layout/radial3"/>
    <dgm:cxn modelId="{233E58AB-7FC6-4FAD-B249-381AA12E7A62}" type="presOf" srcId="{DB1029BD-20FE-499D-938B-31AC013B6CB1}" destId="{D7017369-E1E1-47CB-88BC-F59777F9059B}" srcOrd="0" destOrd="0" presId="urn:microsoft.com/office/officeart/2005/8/layout/radial3"/>
    <dgm:cxn modelId="{A57399B6-D906-4FB5-AC80-D827223D07FE}" type="presOf" srcId="{227F8FBC-04D1-4532-A587-26EDC22B1DE1}" destId="{84FB2437-B0D5-453C-AC26-50B5CEB10E7D}" srcOrd="0" destOrd="0" presId="urn:microsoft.com/office/officeart/2005/8/layout/radial3"/>
    <dgm:cxn modelId="{A940E9A5-08E4-499D-BB48-7E6C272EFFC7}" type="presOf" srcId="{A7B65550-7E93-47C4-8CC6-B8609A0ABC66}" destId="{AABB4986-2C2D-48E6-B9F6-92B85C732C87}" srcOrd="0" destOrd="0" presId="urn:microsoft.com/office/officeart/2005/8/layout/radial3"/>
    <dgm:cxn modelId="{00D0A8EC-DC60-490B-A978-774FBD76A2F1}" type="presOf" srcId="{6C279F36-5FED-4CBB-B9FB-B7B80EBA26D8}" destId="{9B122F22-47BC-4328-B85D-F737FF818706}" srcOrd="0" destOrd="0" presId="urn:microsoft.com/office/officeart/2005/8/layout/radial3"/>
    <dgm:cxn modelId="{526FBF1D-6FA1-41C5-B4AA-20025FE4D0C8}" srcId="{9E824629-2CD9-4E2B-91FA-EB9396FA6EF1}" destId="{E7B90937-F5D8-4669-8DD5-D0CD2162AD4B}" srcOrd="6" destOrd="0" parTransId="{E4002109-CF8C-482F-A6F1-4D1BE6B76451}" sibTransId="{6AC4089D-992E-41B6-8C4B-D552C77A40AC}"/>
    <dgm:cxn modelId="{1CADFB43-7DDF-44BA-9DD1-1DE2EF72E07B}" type="presOf" srcId="{D67286DC-52A5-40A3-84D0-DC7203E4FA0A}" destId="{AB6B4DC9-225C-4CAF-8297-BC42E3E36493}"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7776CA6F-F861-4503-88BC-8DC308ACABE6}" type="presParOf" srcId="{AABB4986-2C2D-48E6-B9F6-92B85C732C87}" destId="{772F31F2-CF67-4D1B-BF4B-00C2944FF45C}" srcOrd="0" destOrd="0" presId="urn:microsoft.com/office/officeart/2005/8/layout/radial3"/>
    <dgm:cxn modelId="{979DBBF9-F2B6-486F-BC0A-384B02C92B01}" type="presParOf" srcId="{772F31F2-CF67-4D1B-BF4B-00C2944FF45C}" destId="{48219780-12FB-4776-8052-2C716B91151C}" srcOrd="0" destOrd="0" presId="urn:microsoft.com/office/officeart/2005/8/layout/radial3"/>
    <dgm:cxn modelId="{94ABFD30-50AA-4F88-9B64-6A8D74B505CA}" type="presParOf" srcId="{772F31F2-CF67-4D1B-BF4B-00C2944FF45C}" destId="{2420E2A6-0827-45FA-879D-259CB47E1301}" srcOrd="1" destOrd="0" presId="urn:microsoft.com/office/officeart/2005/8/layout/radial3"/>
    <dgm:cxn modelId="{1D35B056-7FF3-49F1-9B50-ADC97AC40E84}" type="presParOf" srcId="{772F31F2-CF67-4D1B-BF4B-00C2944FF45C}" destId="{AB6B4DC9-225C-4CAF-8297-BC42E3E36493}" srcOrd="2" destOrd="0" presId="urn:microsoft.com/office/officeart/2005/8/layout/radial3"/>
    <dgm:cxn modelId="{FA293472-F8E5-48F6-A14E-AF93086C4905}" type="presParOf" srcId="{772F31F2-CF67-4D1B-BF4B-00C2944FF45C}" destId="{9B122F22-47BC-4328-B85D-F737FF818706}" srcOrd="3" destOrd="0" presId="urn:microsoft.com/office/officeart/2005/8/layout/radial3"/>
    <dgm:cxn modelId="{9FDCB997-2E59-4DD9-A3B3-0469E02FA78A}" type="presParOf" srcId="{772F31F2-CF67-4D1B-BF4B-00C2944FF45C}" destId="{7E703543-3EB2-44A8-986F-BDAFC08BF8EF}" srcOrd="4" destOrd="0" presId="urn:microsoft.com/office/officeart/2005/8/layout/radial3"/>
    <dgm:cxn modelId="{A298CEF5-86BA-4EC4-91B8-8ABFB999BB3F}" type="presParOf" srcId="{772F31F2-CF67-4D1B-BF4B-00C2944FF45C}" destId="{84FB2437-B0D5-453C-AC26-50B5CEB10E7D}" srcOrd="5" destOrd="0" presId="urn:microsoft.com/office/officeart/2005/8/layout/radial3"/>
    <dgm:cxn modelId="{4369EF45-306E-4BD3-A502-1744E8DFCFE5}" type="presParOf" srcId="{772F31F2-CF67-4D1B-BF4B-00C2944FF45C}" destId="{D7017369-E1E1-47CB-88BC-F59777F9059B}" srcOrd="6" destOrd="0" presId="urn:microsoft.com/office/officeart/2005/8/layout/radial3"/>
    <dgm:cxn modelId="{30958A4D-7A10-49B6-9F8C-F7EA39B3B9BA}"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600" dirty="0" smtClean="0"/>
            <a:t>Next Generation Grid</a:t>
          </a:r>
          <a:endParaRPr lang="en-US" sz="3600" dirty="0"/>
        </a:p>
      </dgm:t>
    </dgm:pt>
    <dgm:pt modelId="{3C819DC1-1375-423B-9C9F-1914C61D5A3D}" type="parTrans" cxnId="{0EC820E5-624D-4576-8493-CF9E2A7C8E5F}">
      <dgm:prSet/>
      <dgm:spPr/>
      <dgm:t>
        <a:bodyPr/>
        <a:lstStyle/>
        <a:p>
          <a:endParaRPr lang="en-US" sz="2000"/>
        </a:p>
      </dgm:t>
    </dgm:pt>
    <dgm:pt modelId="{EEC97672-6A7A-49B7-B26D-05CCB657422E}" type="sibTrans" cxnId="{0EC820E5-624D-4576-8493-CF9E2A7C8E5F}">
      <dgm:prSet/>
      <dgm:spPr/>
      <dgm:t>
        <a:bodyPr/>
        <a:lstStyle/>
        <a:p>
          <a:endParaRPr lang="en-US" sz="2000"/>
        </a:p>
      </dgm:t>
    </dgm:pt>
    <dgm:pt modelId="{FA062CB2-58E5-47B8-BC50-21C89FF05747}">
      <dgm:prSet phldrT="[Text]" custT="1"/>
      <dgm:spPr/>
      <dgm:t>
        <a:bodyPr/>
        <a:lstStyle/>
        <a:p>
          <a:r>
            <a:rPr lang="en-US" sz="1400" dirty="0" smtClean="0"/>
            <a:t>Distributed Generation</a:t>
          </a:r>
          <a:endParaRPr lang="en-US" sz="1400" dirty="0"/>
        </a:p>
      </dgm:t>
    </dgm:pt>
    <dgm:pt modelId="{7560DD5B-8B45-41CE-BF24-9D9E5D92D1BC}" type="parTrans" cxnId="{F63DCFC9-2685-4AD2-B88A-4A1F37822FF7}">
      <dgm:prSet/>
      <dgm:spPr/>
      <dgm:t>
        <a:bodyPr/>
        <a:lstStyle/>
        <a:p>
          <a:endParaRPr lang="en-US" sz="2000"/>
        </a:p>
      </dgm:t>
    </dgm:pt>
    <dgm:pt modelId="{775A7FC7-D5B9-426B-B724-ECE7CC610DFB}" type="sibTrans" cxnId="{F63DCFC9-2685-4AD2-B88A-4A1F37822FF7}">
      <dgm:prSet/>
      <dgm:spPr/>
      <dgm:t>
        <a:bodyPr/>
        <a:lstStyle/>
        <a:p>
          <a:endParaRPr lang="en-US" sz="2000"/>
        </a:p>
      </dgm:t>
    </dgm:pt>
    <dgm:pt modelId="{DB1029BD-20FE-499D-938B-31AC013B6CB1}">
      <dgm:prSet phldrT="[Text]" custT="1"/>
      <dgm:spPr/>
      <dgm:t>
        <a:bodyPr/>
        <a:lstStyle/>
        <a:p>
          <a:r>
            <a:rPr lang="en-US" sz="1400" dirty="0" smtClean="0"/>
            <a:t>Advanced</a:t>
          </a:r>
        </a:p>
        <a:p>
          <a:r>
            <a:rPr lang="en-US" sz="1400" dirty="0" smtClean="0"/>
            <a:t>Communications</a:t>
          </a:r>
          <a:endParaRPr lang="en-US" sz="1400" dirty="0"/>
        </a:p>
      </dgm:t>
    </dgm:pt>
    <dgm:pt modelId="{CD106FC5-1EED-4210-A356-7F4CEB1401BA}" type="parTrans" cxnId="{5972EEB9-A70A-4A22-BB63-CCA5FDAF96B9}">
      <dgm:prSet/>
      <dgm:spPr/>
      <dgm:t>
        <a:bodyPr/>
        <a:lstStyle/>
        <a:p>
          <a:endParaRPr lang="en-US" sz="2000"/>
        </a:p>
      </dgm:t>
    </dgm:pt>
    <dgm:pt modelId="{B35A932B-6358-4B23-90F3-7C64B489AB84}" type="sibTrans" cxnId="{5972EEB9-A70A-4A22-BB63-CCA5FDAF96B9}">
      <dgm:prSet/>
      <dgm:spPr/>
      <dgm:t>
        <a:bodyPr/>
        <a:lstStyle/>
        <a:p>
          <a:endParaRPr lang="en-US" sz="2000"/>
        </a:p>
      </dgm:t>
    </dgm:pt>
    <dgm:pt modelId="{227F8FBC-04D1-4532-A587-26EDC22B1DE1}">
      <dgm:prSet phldrT="[Text]" custT="1"/>
      <dgm:spPr/>
      <dgm:t>
        <a:bodyPr/>
        <a:lstStyle/>
        <a:p>
          <a:r>
            <a:rPr lang="en-US" sz="1400" dirty="0" smtClean="0"/>
            <a:t>Advanced Analytics</a:t>
          </a:r>
          <a:endParaRPr lang="en-US" sz="1400" dirty="0"/>
        </a:p>
      </dgm:t>
    </dgm:pt>
    <dgm:pt modelId="{98C4B019-F6AC-4462-881B-DCC0F07EF131}" type="parTrans" cxnId="{C7C0AE4A-4570-4548-A5EF-8CAA9284EB02}">
      <dgm:prSet/>
      <dgm:spPr/>
      <dgm:t>
        <a:bodyPr/>
        <a:lstStyle/>
        <a:p>
          <a:endParaRPr lang="en-US" sz="2000"/>
        </a:p>
      </dgm:t>
    </dgm:pt>
    <dgm:pt modelId="{317FBD20-7582-40E9-B576-708BE9661223}" type="sibTrans" cxnId="{C7C0AE4A-4570-4548-A5EF-8CAA9284EB02}">
      <dgm:prSet/>
      <dgm:spPr/>
      <dgm:t>
        <a:bodyPr/>
        <a:lstStyle/>
        <a:p>
          <a:endParaRPr lang="en-US" sz="2000"/>
        </a:p>
      </dgm:t>
    </dgm:pt>
    <dgm:pt modelId="{6C279F36-5FED-4CBB-B9FB-B7B80EBA26D8}">
      <dgm:prSet phldrT="[Text]" custT="1"/>
      <dgm:spPr/>
      <dgm:t>
        <a:bodyPr/>
        <a:lstStyle/>
        <a:p>
          <a:r>
            <a:rPr lang="en-US" sz="1400" dirty="0" smtClean="0"/>
            <a:t>Advanced Architecture (Fractal) </a:t>
          </a:r>
          <a:endParaRPr lang="en-US" sz="1400" dirty="0"/>
        </a:p>
      </dgm:t>
    </dgm:pt>
    <dgm:pt modelId="{A4F8E259-3E97-4C30-AF71-A78F985DEE9C}" type="parTrans" cxnId="{5373F073-4D1F-45E8-AC08-55CE25109F3D}">
      <dgm:prSet/>
      <dgm:spPr/>
      <dgm:t>
        <a:bodyPr/>
        <a:lstStyle/>
        <a:p>
          <a:endParaRPr lang="en-US" sz="2000"/>
        </a:p>
      </dgm:t>
    </dgm:pt>
    <dgm:pt modelId="{DEA327BC-E224-4975-9EF8-3FC8466B9201}" type="sibTrans" cxnId="{5373F073-4D1F-45E8-AC08-55CE25109F3D}">
      <dgm:prSet/>
      <dgm:spPr/>
      <dgm:t>
        <a:bodyPr/>
        <a:lstStyle/>
        <a:p>
          <a:endParaRPr lang="en-US" sz="2000"/>
        </a:p>
      </dgm:t>
    </dgm:pt>
    <dgm:pt modelId="{9594CD4F-1730-432A-B736-BBC9869CB895}">
      <dgm:prSet phldrT="[Text]" custT="1"/>
      <dgm:spPr/>
      <dgm:t>
        <a:bodyPr/>
        <a:lstStyle/>
        <a:p>
          <a:r>
            <a:rPr lang="en-US" sz="1400" dirty="0" smtClean="0"/>
            <a:t>Big Data </a:t>
          </a:r>
          <a:endParaRPr lang="en-US" sz="1400" dirty="0"/>
        </a:p>
      </dgm:t>
    </dgm:pt>
    <dgm:pt modelId="{9A89FDB8-A886-4758-AC10-8106CEBBEC1A}" type="sibTrans" cxnId="{8E5568DC-9444-45A0-9FF1-1E01E2D26180}">
      <dgm:prSet/>
      <dgm:spPr/>
      <dgm:t>
        <a:bodyPr/>
        <a:lstStyle/>
        <a:p>
          <a:endParaRPr lang="en-US" sz="2000"/>
        </a:p>
      </dgm:t>
    </dgm:pt>
    <dgm:pt modelId="{4BDA22B4-CBF8-4440-AFAA-018CD943EF10}" type="parTrans" cxnId="{8E5568DC-9444-45A0-9FF1-1E01E2D26180}">
      <dgm:prSet/>
      <dgm:spPr/>
      <dgm:t>
        <a:bodyPr/>
        <a:lstStyle/>
        <a:p>
          <a:endParaRPr lang="en-US" sz="2000"/>
        </a:p>
      </dgm:t>
    </dgm:pt>
    <dgm:pt modelId="{E7B90937-F5D8-4669-8DD5-D0CD2162AD4B}">
      <dgm:prSet phldrT="[Text]" custT="1"/>
      <dgm:spPr>
        <a:effectLst>
          <a:glow rad="228600">
            <a:schemeClr val="accent2">
              <a:satMod val="175000"/>
              <a:alpha val="89000"/>
            </a:schemeClr>
          </a:glow>
        </a:effectLst>
      </dgm:spPr>
      <dgm:t>
        <a:bodyPr/>
        <a:lstStyle/>
        <a:p>
          <a:r>
            <a:rPr lang="en-US" sz="1400" dirty="0" smtClean="0"/>
            <a:t>Agile Control</a:t>
          </a:r>
          <a:endParaRPr lang="en-US" sz="1400" dirty="0"/>
        </a:p>
      </dgm:t>
    </dgm:pt>
    <dgm:pt modelId="{E4002109-CF8C-482F-A6F1-4D1BE6B76451}" type="parTrans" cxnId="{526FBF1D-6FA1-41C5-B4AA-20025FE4D0C8}">
      <dgm:prSet/>
      <dgm:spPr/>
      <dgm:t>
        <a:bodyPr/>
        <a:lstStyle/>
        <a:p>
          <a:endParaRPr lang="en-US" sz="2000"/>
        </a:p>
      </dgm:t>
    </dgm:pt>
    <dgm:pt modelId="{6AC4089D-992E-41B6-8C4B-D552C77A40AC}" type="sibTrans" cxnId="{526FBF1D-6FA1-41C5-B4AA-20025FE4D0C8}">
      <dgm:prSet/>
      <dgm:spPr/>
      <dgm:t>
        <a:bodyPr/>
        <a:lstStyle/>
        <a:p>
          <a:endParaRPr lang="en-US" sz="2000"/>
        </a:p>
      </dgm:t>
    </dgm:pt>
    <dgm:pt modelId="{D67286DC-52A5-40A3-84D0-DC7203E4FA0A}">
      <dgm:prSet phldrT="[Text]" custT="1"/>
      <dgm:spPr/>
      <dgm:t>
        <a:bodyPr/>
        <a:lstStyle/>
        <a:p>
          <a:r>
            <a:rPr lang="en-US" sz="1400" dirty="0" smtClean="0"/>
            <a:t>Cyber Security</a:t>
          </a:r>
          <a:endParaRPr lang="en-US" sz="1400" dirty="0"/>
        </a:p>
      </dgm:t>
    </dgm:pt>
    <dgm:pt modelId="{ABE3CC31-A683-4B0B-9094-409C5C155832}" type="parTrans" cxnId="{0A565449-3673-4FCD-8426-158FA5026CCC}">
      <dgm:prSet/>
      <dgm:spPr/>
      <dgm:t>
        <a:bodyPr/>
        <a:lstStyle/>
        <a:p>
          <a:endParaRPr lang="en-US" sz="2000"/>
        </a:p>
      </dgm:t>
    </dgm:pt>
    <dgm:pt modelId="{4550EA69-7B2F-4B94-B2B9-BE491C1C6F82}" type="sibTrans" cxnId="{0A565449-3673-4FCD-8426-158FA5026CCC}">
      <dgm:prSet/>
      <dgm:spPr/>
      <dgm:t>
        <a:bodyPr/>
        <a:lstStyle/>
        <a:p>
          <a:endParaRPr lang="en-US" sz="20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0A565449-3673-4FCD-8426-158FA5026CCC}" srcId="{9E824629-2CD9-4E2B-91FA-EB9396FA6EF1}" destId="{D67286DC-52A5-40A3-84D0-DC7203E4FA0A}" srcOrd="1" destOrd="0" parTransId="{ABE3CC31-A683-4B0B-9094-409C5C155832}" sibTransId="{4550EA69-7B2F-4B94-B2B9-BE491C1C6F82}"/>
    <dgm:cxn modelId="{59012605-6313-4A58-8FFD-16E055E3DA96}" type="presOf" srcId="{6C279F36-5FED-4CBB-B9FB-B7B80EBA26D8}" destId="{9B122F22-47BC-4328-B85D-F737FF818706}" srcOrd="0" destOrd="0" presId="urn:microsoft.com/office/officeart/2005/8/layout/radial3"/>
    <dgm:cxn modelId="{213C08BE-EA7B-4B74-94E6-B61B64B04E5F}" type="presOf" srcId="{DB1029BD-20FE-499D-938B-31AC013B6CB1}" destId="{D7017369-E1E1-47CB-88BC-F59777F9059B}" srcOrd="0" destOrd="0" presId="urn:microsoft.com/office/officeart/2005/8/layout/radial3"/>
    <dgm:cxn modelId="{EDB80BBC-80F8-4A97-AFA2-4AF34C0F5D26}" type="presOf" srcId="{D67286DC-52A5-40A3-84D0-DC7203E4FA0A}" destId="{AB6B4DC9-225C-4CAF-8297-BC42E3E36493}"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5972EEB9-A70A-4A22-BB63-CCA5FDAF96B9}" srcId="{9E824629-2CD9-4E2B-91FA-EB9396FA6EF1}" destId="{DB1029BD-20FE-499D-938B-31AC013B6CB1}" srcOrd="5" destOrd="0" parTransId="{CD106FC5-1EED-4210-A356-7F4CEB1401BA}" sibTransId="{B35A932B-6358-4B23-90F3-7C64B489AB84}"/>
    <dgm:cxn modelId="{2333D171-1315-462B-9FAD-AEE336AA8E75}" type="presOf" srcId="{9E824629-2CD9-4E2B-91FA-EB9396FA6EF1}" destId="{48219780-12FB-4776-8052-2C716B91151C}" srcOrd="0" destOrd="0" presId="urn:microsoft.com/office/officeart/2005/8/layout/radial3"/>
    <dgm:cxn modelId="{F63DCFC9-2685-4AD2-B88A-4A1F37822FF7}" srcId="{9E824629-2CD9-4E2B-91FA-EB9396FA6EF1}" destId="{FA062CB2-58E5-47B8-BC50-21C89FF05747}" srcOrd="0" destOrd="0" parTransId="{7560DD5B-8B45-41CE-BF24-9D9E5D92D1BC}" sibTransId="{775A7FC7-D5B9-426B-B724-ECE7CC610DFB}"/>
    <dgm:cxn modelId="{8E5568DC-9444-45A0-9FF1-1E01E2D26180}" srcId="{9E824629-2CD9-4E2B-91FA-EB9396FA6EF1}" destId="{9594CD4F-1730-432A-B736-BBC9869CB895}" srcOrd="3" destOrd="0" parTransId="{4BDA22B4-CBF8-4440-AFAA-018CD943EF10}" sibTransId="{9A89FDB8-A886-4758-AC10-8106CEBBEC1A}"/>
    <dgm:cxn modelId="{BC1AE863-47FF-49EC-BD3E-FAB72D0495CC}" type="presOf" srcId="{FA062CB2-58E5-47B8-BC50-21C89FF05747}" destId="{2420E2A6-0827-45FA-879D-259CB47E1301}" srcOrd="0" destOrd="0" presId="urn:microsoft.com/office/officeart/2005/8/layout/radial3"/>
    <dgm:cxn modelId="{CA7362C4-A1FD-4964-947D-334CD0D9DC89}" type="presOf" srcId="{E7B90937-F5D8-4669-8DD5-D0CD2162AD4B}" destId="{FEA86435-5165-4C16-8E21-125427652157}" srcOrd="0" destOrd="0" presId="urn:microsoft.com/office/officeart/2005/8/layout/radial3"/>
    <dgm:cxn modelId="{8775E158-2819-48EF-9203-F114C8610EA3}" type="presOf" srcId="{9594CD4F-1730-432A-B736-BBC9869CB895}" destId="{7E703543-3EB2-44A8-986F-BDAFC08BF8EF}" srcOrd="0" destOrd="0" presId="urn:microsoft.com/office/officeart/2005/8/layout/radial3"/>
    <dgm:cxn modelId="{5373F073-4D1F-45E8-AC08-55CE25109F3D}" srcId="{9E824629-2CD9-4E2B-91FA-EB9396FA6EF1}" destId="{6C279F36-5FED-4CBB-B9FB-B7B80EBA26D8}" srcOrd="2" destOrd="0" parTransId="{A4F8E259-3E97-4C30-AF71-A78F985DEE9C}" sibTransId="{DEA327BC-E224-4975-9EF8-3FC8466B9201}"/>
    <dgm:cxn modelId="{B87EE2BC-B85C-450F-84B5-FA667656EC41}" type="presOf" srcId="{A7B65550-7E93-47C4-8CC6-B8609A0ABC66}" destId="{AABB4986-2C2D-48E6-B9F6-92B85C732C87}" srcOrd="0" destOrd="0" presId="urn:microsoft.com/office/officeart/2005/8/layout/radial3"/>
    <dgm:cxn modelId="{526FBF1D-6FA1-41C5-B4AA-20025FE4D0C8}" srcId="{9E824629-2CD9-4E2B-91FA-EB9396FA6EF1}" destId="{E7B90937-F5D8-4669-8DD5-D0CD2162AD4B}" srcOrd="6" destOrd="0" parTransId="{E4002109-CF8C-482F-A6F1-4D1BE6B76451}" sibTransId="{6AC4089D-992E-41B6-8C4B-D552C77A40AC}"/>
    <dgm:cxn modelId="{678D021C-1AB8-4DBF-AA93-0F135056FDBA}" type="presOf" srcId="{227F8FBC-04D1-4532-A587-26EDC22B1DE1}" destId="{84FB2437-B0D5-453C-AC26-50B5CEB10E7D}"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DCDADF18-0593-4ADD-A21D-AFAF36E262C4}" type="presParOf" srcId="{AABB4986-2C2D-48E6-B9F6-92B85C732C87}" destId="{772F31F2-CF67-4D1B-BF4B-00C2944FF45C}" srcOrd="0" destOrd="0" presId="urn:microsoft.com/office/officeart/2005/8/layout/radial3"/>
    <dgm:cxn modelId="{31BEBF5C-CB0C-40B3-AEA7-A93E0C21AEED}" type="presParOf" srcId="{772F31F2-CF67-4D1B-BF4B-00C2944FF45C}" destId="{48219780-12FB-4776-8052-2C716B91151C}" srcOrd="0" destOrd="0" presId="urn:microsoft.com/office/officeart/2005/8/layout/radial3"/>
    <dgm:cxn modelId="{10AAC9D4-C828-482B-96D6-1D91A7DFB63C}" type="presParOf" srcId="{772F31F2-CF67-4D1B-BF4B-00C2944FF45C}" destId="{2420E2A6-0827-45FA-879D-259CB47E1301}" srcOrd="1" destOrd="0" presId="urn:microsoft.com/office/officeart/2005/8/layout/radial3"/>
    <dgm:cxn modelId="{18DB2A3A-8DC2-4E2F-AD96-61510D9D5444}" type="presParOf" srcId="{772F31F2-CF67-4D1B-BF4B-00C2944FF45C}" destId="{AB6B4DC9-225C-4CAF-8297-BC42E3E36493}" srcOrd="2" destOrd="0" presId="urn:microsoft.com/office/officeart/2005/8/layout/radial3"/>
    <dgm:cxn modelId="{D8B144FD-AEC4-46F1-8586-F578274F7123}" type="presParOf" srcId="{772F31F2-CF67-4D1B-BF4B-00C2944FF45C}" destId="{9B122F22-47BC-4328-B85D-F737FF818706}" srcOrd="3" destOrd="0" presId="urn:microsoft.com/office/officeart/2005/8/layout/radial3"/>
    <dgm:cxn modelId="{016DC94F-88DB-443A-8470-037817F468B3}" type="presParOf" srcId="{772F31F2-CF67-4D1B-BF4B-00C2944FF45C}" destId="{7E703543-3EB2-44A8-986F-BDAFC08BF8EF}" srcOrd="4" destOrd="0" presId="urn:microsoft.com/office/officeart/2005/8/layout/radial3"/>
    <dgm:cxn modelId="{D3AA93E5-6FED-4F34-AA19-9F1C165E25CF}" type="presParOf" srcId="{772F31F2-CF67-4D1B-BF4B-00C2944FF45C}" destId="{84FB2437-B0D5-453C-AC26-50B5CEB10E7D}" srcOrd="5" destOrd="0" presId="urn:microsoft.com/office/officeart/2005/8/layout/radial3"/>
    <dgm:cxn modelId="{395E9319-4992-491F-9DB0-255E378942EA}" type="presParOf" srcId="{772F31F2-CF67-4D1B-BF4B-00C2944FF45C}" destId="{D7017369-E1E1-47CB-88BC-F59777F9059B}" srcOrd="6" destOrd="0" presId="urn:microsoft.com/office/officeart/2005/8/layout/radial3"/>
    <dgm:cxn modelId="{A85B195C-78D1-42F4-A6A2-6C9050683B3A}"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600" dirty="0" smtClean="0"/>
            <a:t>Next Generation Grid</a:t>
          </a:r>
          <a:endParaRPr lang="en-US" sz="3600" dirty="0"/>
        </a:p>
      </dgm:t>
    </dgm:pt>
    <dgm:pt modelId="{3C819DC1-1375-423B-9C9F-1914C61D5A3D}" type="parTrans" cxnId="{0EC820E5-624D-4576-8493-CF9E2A7C8E5F}">
      <dgm:prSet/>
      <dgm:spPr/>
      <dgm:t>
        <a:bodyPr/>
        <a:lstStyle/>
        <a:p>
          <a:endParaRPr lang="en-US" sz="2000"/>
        </a:p>
      </dgm:t>
    </dgm:pt>
    <dgm:pt modelId="{EEC97672-6A7A-49B7-B26D-05CCB657422E}" type="sibTrans" cxnId="{0EC820E5-624D-4576-8493-CF9E2A7C8E5F}">
      <dgm:prSet/>
      <dgm:spPr/>
      <dgm:t>
        <a:bodyPr/>
        <a:lstStyle/>
        <a:p>
          <a:endParaRPr lang="en-US" sz="2000"/>
        </a:p>
      </dgm:t>
    </dgm:pt>
    <dgm:pt modelId="{FA062CB2-58E5-47B8-BC50-21C89FF05747}">
      <dgm:prSet phldrT="[Text]" custT="1"/>
      <dgm:spPr/>
      <dgm:t>
        <a:bodyPr/>
        <a:lstStyle/>
        <a:p>
          <a:r>
            <a:rPr lang="en-US" sz="1400" dirty="0" smtClean="0"/>
            <a:t>Distributed Generation</a:t>
          </a:r>
          <a:endParaRPr lang="en-US" sz="1400" dirty="0"/>
        </a:p>
      </dgm:t>
    </dgm:pt>
    <dgm:pt modelId="{7560DD5B-8B45-41CE-BF24-9D9E5D92D1BC}" type="parTrans" cxnId="{F63DCFC9-2685-4AD2-B88A-4A1F37822FF7}">
      <dgm:prSet/>
      <dgm:spPr/>
      <dgm:t>
        <a:bodyPr/>
        <a:lstStyle/>
        <a:p>
          <a:endParaRPr lang="en-US" sz="2000"/>
        </a:p>
      </dgm:t>
    </dgm:pt>
    <dgm:pt modelId="{775A7FC7-D5B9-426B-B724-ECE7CC610DFB}" type="sibTrans" cxnId="{F63DCFC9-2685-4AD2-B88A-4A1F37822FF7}">
      <dgm:prSet/>
      <dgm:spPr/>
      <dgm:t>
        <a:bodyPr/>
        <a:lstStyle/>
        <a:p>
          <a:endParaRPr lang="en-US" sz="2000"/>
        </a:p>
      </dgm:t>
    </dgm:pt>
    <dgm:pt modelId="{DB1029BD-20FE-499D-938B-31AC013B6CB1}">
      <dgm:prSet phldrT="[Text]" custT="1"/>
      <dgm:spPr>
        <a:effectLst>
          <a:glow rad="228600">
            <a:schemeClr val="accent2">
              <a:satMod val="175000"/>
              <a:alpha val="82000"/>
            </a:schemeClr>
          </a:glow>
        </a:effectLst>
      </dgm:spPr>
      <dgm:t>
        <a:bodyPr/>
        <a:lstStyle/>
        <a:p>
          <a:r>
            <a:rPr lang="en-US" sz="1400" dirty="0" smtClean="0"/>
            <a:t>Advanced</a:t>
          </a:r>
        </a:p>
        <a:p>
          <a:r>
            <a:rPr lang="en-US" sz="1400" dirty="0" smtClean="0"/>
            <a:t>Communications</a:t>
          </a:r>
          <a:endParaRPr lang="en-US" sz="1400" dirty="0"/>
        </a:p>
      </dgm:t>
    </dgm:pt>
    <dgm:pt modelId="{CD106FC5-1EED-4210-A356-7F4CEB1401BA}" type="parTrans" cxnId="{5972EEB9-A70A-4A22-BB63-CCA5FDAF96B9}">
      <dgm:prSet/>
      <dgm:spPr/>
      <dgm:t>
        <a:bodyPr/>
        <a:lstStyle/>
        <a:p>
          <a:endParaRPr lang="en-US" sz="2000"/>
        </a:p>
      </dgm:t>
    </dgm:pt>
    <dgm:pt modelId="{B35A932B-6358-4B23-90F3-7C64B489AB84}" type="sibTrans" cxnId="{5972EEB9-A70A-4A22-BB63-CCA5FDAF96B9}">
      <dgm:prSet/>
      <dgm:spPr/>
      <dgm:t>
        <a:bodyPr/>
        <a:lstStyle/>
        <a:p>
          <a:endParaRPr lang="en-US" sz="2000"/>
        </a:p>
      </dgm:t>
    </dgm:pt>
    <dgm:pt modelId="{227F8FBC-04D1-4532-A587-26EDC22B1DE1}">
      <dgm:prSet phldrT="[Text]" custT="1"/>
      <dgm:spPr/>
      <dgm:t>
        <a:bodyPr/>
        <a:lstStyle/>
        <a:p>
          <a:r>
            <a:rPr lang="en-US" sz="1400" dirty="0" smtClean="0"/>
            <a:t>Advanced Analytics</a:t>
          </a:r>
          <a:endParaRPr lang="en-US" sz="1400" dirty="0"/>
        </a:p>
      </dgm:t>
    </dgm:pt>
    <dgm:pt modelId="{98C4B019-F6AC-4462-881B-DCC0F07EF131}" type="parTrans" cxnId="{C7C0AE4A-4570-4548-A5EF-8CAA9284EB02}">
      <dgm:prSet/>
      <dgm:spPr/>
      <dgm:t>
        <a:bodyPr/>
        <a:lstStyle/>
        <a:p>
          <a:endParaRPr lang="en-US" sz="2000"/>
        </a:p>
      </dgm:t>
    </dgm:pt>
    <dgm:pt modelId="{317FBD20-7582-40E9-B576-708BE9661223}" type="sibTrans" cxnId="{C7C0AE4A-4570-4548-A5EF-8CAA9284EB02}">
      <dgm:prSet/>
      <dgm:spPr/>
      <dgm:t>
        <a:bodyPr/>
        <a:lstStyle/>
        <a:p>
          <a:endParaRPr lang="en-US" sz="2000"/>
        </a:p>
      </dgm:t>
    </dgm:pt>
    <dgm:pt modelId="{6C279F36-5FED-4CBB-B9FB-B7B80EBA26D8}">
      <dgm:prSet phldrT="[Text]" custT="1"/>
      <dgm:spPr/>
      <dgm:t>
        <a:bodyPr/>
        <a:lstStyle/>
        <a:p>
          <a:r>
            <a:rPr lang="en-US" sz="1400" dirty="0" smtClean="0"/>
            <a:t>Advanced Architecture (Fractal) </a:t>
          </a:r>
          <a:endParaRPr lang="en-US" sz="1400" dirty="0"/>
        </a:p>
      </dgm:t>
    </dgm:pt>
    <dgm:pt modelId="{A4F8E259-3E97-4C30-AF71-A78F985DEE9C}" type="parTrans" cxnId="{5373F073-4D1F-45E8-AC08-55CE25109F3D}">
      <dgm:prSet/>
      <dgm:spPr/>
      <dgm:t>
        <a:bodyPr/>
        <a:lstStyle/>
        <a:p>
          <a:endParaRPr lang="en-US" sz="2000"/>
        </a:p>
      </dgm:t>
    </dgm:pt>
    <dgm:pt modelId="{DEA327BC-E224-4975-9EF8-3FC8466B9201}" type="sibTrans" cxnId="{5373F073-4D1F-45E8-AC08-55CE25109F3D}">
      <dgm:prSet/>
      <dgm:spPr/>
      <dgm:t>
        <a:bodyPr/>
        <a:lstStyle/>
        <a:p>
          <a:endParaRPr lang="en-US" sz="2000"/>
        </a:p>
      </dgm:t>
    </dgm:pt>
    <dgm:pt modelId="{9594CD4F-1730-432A-B736-BBC9869CB895}">
      <dgm:prSet phldrT="[Text]" custT="1"/>
      <dgm:spPr/>
      <dgm:t>
        <a:bodyPr/>
        <a:lstStyle/>
        <a:p>
          <a:r>
            <a:rPr lang="en-US" sz="1400" dirty="0" smtClean="0"/>
            <a:t>Big Data </a:t>
          </a:r>
          <a:endParaRPr lang="en-US" sz="1400" dirty="0"/>
        </a:p>
      </dgm:t>
    </dgm:pt>
    <dgm:pt modelId="{9A89FDB8-A886-4758-AC10-8106CEBBEC1A}" type="sibTrans" cxnId="{8E5568DC-9444-45A0-9FF1-1E01E2D26180}">
      <dgm:prSet/>
      <dgm:spPr/>
      <dgm:t>
        <a:bodyPr/>
        <a:lstStyle/>
        <a:p>
          <a:endParaRPr lang="en-US" sz="2000"/>
        </a:p>
      </dgm:t>
    </dgm:pt>
    <dgm:pt modelId="{4BDA22B4-CBF8-4440-AFAA-018CD943EF10}" type="parTrans" cxnId="{8E5568DC-9444-45A0-9FF1-1E01E2D26180}">
      <dgm:prSet/>
      <dgm:spPr/>
      <dgm:t>
        <a:bodyPr/>
        <a:lstStyle/>
        <a:p>
          <a:endParaRPr lang="en-US" sz="2000"/>
        </a:p>
      </dgm:t>
    </dgm:pt>
    <dgm:pt modelId="{E7B90937-F5D8-4669-8DD5-D0CD2162AD4B}">
      <dgm:prSet phldrT="[Text]" custT="1"/>
      <dgm:spPr/>
      <dgm:t>
        <a:bodyPr/>
        <a:lstStyle/>
        <a:p>
          <a:r>
            <a:rPr lang="en-US" sz="1400" dirty="0" smtClean="0"/>
            <a:t>Agile Control</a:t>
          </a:r>
          <a:endParaRPr lang="en-US" sz="1400" dirty="0"/>
        </a:p>
      </dgm:t>
    </dgm:pt>
    <dgm:pt modelId="{E4002109-CF8C-482F-A6F1-4D1BE6B76451}" type="parTrans" cxnId="{526FBF1D-6FA1-41C5-B4AA-20025FE4D0C8}">
      <dgm:prSet/>
      <dgm:spPr/>
      <dgm:t>
        <a:bodyPr/>
        <a:lstStyle/>
        <a:p>
          <a:endParaRPr lang="en-US" sz="2000"/>
        </a:p>
      </dgm:t>
    </dgm:pt>
    <dgm:pt modelId="{6AC4089D-992E-41B6-8C4B-D552C77A40AC}" type="sibTrans" cxnId="{526FBF1D-6FA1-41C5-B4AA-20025FE4D0C8}">
      <dgm:prSet/>
      <dgm:spPr/>
      <dgm:t>
        <a:bodyPr/>
        <a:lstStyle/>
        <a:p>
          <a:endParaRPr lang="en-US" sz="2000"/>
        </a:p>
      </dgm:t>
    </dgm:pt>
    <dgm:pt modelId="{D67286DC-52A5-40A3-84D0-DC7203E4FA0A}">
      <dgm:prSet phldrT="[Text]" custT="1"/>
      <dgm:spPr/>
      <dgm:t>
        <a:bodyPr/>
        <a:lstStyle/>
        <a:p>
          <a:r>
            <a:rPr lang="en-US" sz="1400" dirty="0" smtClean="0"/>
            <a:t>Cyber Security</a:t>
          </a:r>
          <a:endParaRPr lang="en-US" sz="1400" dirty="0"/>
        </a:p>
      </dgm:t>
    </dgm:pt>
    <dgm:pt modelId="{ABE3CC31-A683-4B0B-9094-409C5C155832}" type="parTrans" cxnId="{0A565449-3673-4FCD-8426-158FA5026CCC}">
      <dgm:prSet/>
      <dgm:spPr/>
      <dgm:t>
        <a:bodyPr/>
        <a:lstStyle/>
        <a:p>
          <a:endParaRPr lang="en-US" sz="2000"/>
        </a:p>
      </dgm:t>
    </dgm:pt>
    <dgm:pt modelId="{4550EA69-7B2F-4B94-B2B9-BE491C1C6F82}" type="sibTrans" cxnId="{0A565449-3673-4FCD-8426-158FA5026CCC}">
      <dgm:prSet/>
      <dgm:spPr/>
      <dgm:t>
        <a:bodyPr/>
        <a:lstStyle/>
        <a:p>
          <a:endParaRPr lang="en-US" sz="20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0A565449-3673-4FCD-8426-158FA5026CCC}" srcId="{9E824629-2CD9-4E2B-91FA-EB9396FA6EF1}" destId="{D67286DC-52A5-40A3-84D0-DC7203E4FA0A}" srcOrd="1" destOrd="0" parTransId="{ABE3CC31-A683-4B0B-9094-409C5C155832}" sibTransId="{4550EA69-7B2F-4B94-B2B9-BE491C1C6F82}"/>
    <dgm:cxn modelId="{FFBAD57D-3091-43D3-9DB0-EB402FCD3C8A}" type="presOf" srcId="{227F8FBC-04D1-4532-A587-26EDC22B1DE1}" destId="{84FB2437-B0D5-453C-AC26-50B5CEB10E7D}" srcOrd="0" destOrd="0" presId="urn:microsoft.com/office/officeart/2005/8/layout/radial3"/>
    <dgm:cxn modelId="{2BF3DA6F-0DBA-4846-A01A-9303B139D85F}" type="presOf" srcId="{6C279F36-5FED-4CBB-B9FB-B7B80EBA26D8}" destId="{9B122F22-47BC-4328-B85D-F737FF818706}" srcOrd="0" destOrd="0" presId="urn:microsoft.com/office/officeart/2005/8/layout/radial3"/>
    <dgm:cxn modelId="{C7C0AE4A-4570-4548-A5EF-8CAA9284EB02}" srcId="{9E824629-2CD9-4E2B-91FA-EB9396FA6EF1}" destId="{227F8FBC-04D1-4532-A587-26EDC22B1DE1}" srcOrd="4" destOrd="0" parTransId="{98C4B019-F6AC-4462-881B-DCC0F07EF131}" sibTransId="{317FBD20-7582-40E9-B576-708BE9661223}"/>
    <dgm:cxn modelId="{5972EEB9-A70A-4A22-BB63-CCA5FDAF96B9}" srcId="{9E824629-2CD9-4E2B-91FA-EB9396FA6EF1}" destId="{DB1029BD-20FE-499D-938B-31AC013B6CB1}" srcOrd="5" destOrd="0" parTransId="{CD106FC5-1EED-4210-A356-7F4CEB1401BA}" sibTransId="{B35A932B-6358-4B23-90F3-7C64B489AB84}"/>
    <dgm:cxn modelId="{3F517847-9AF8-4F89-8C40-5693DAD3C669}" type="presOf" srcId="{E7B90937-F5D8-4669-8DD5-D0CD2162AD4B}" destId="{FEA86435-5165-4C16-8E21-125427652157}" srcOrd="0" destOrd="0" presId="urn:microsoft.com/office/officeart/2005/8/layout/radial3"/>
    <dgm:cxn modelId="{F63DCFC9-2685-4AD2-B88A-4A1F37822FF7}" srcId="{9E824629-2CD9-4E2B-91FA-EB9396FA6EF1}" destId="{FA062CB2-58E5-47B8-BC50-21C89FF05747}" srcOrd="0" destOrd="0" parTransId="{7560DD5B-8B45-41CE-BF24-9D9E5D92D1BC}" sibTransId="{775A7FC7-D5B9-426B-B724-ECE7CC610DFB}"/>
    <dgm:cxn modelId="{80DF2682-B42D-4060-B184-33DBC662E6E5}" type="presOf" srcId="{9594CD4F-1730-432A-B736-BBC9869CB895}" destId="{7E703543-3EB2-44A8-986F-BDAFC08BF8EF}"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1219F830-D97B-4100-9BDF-13969026C100}" type="presOf" srcId="{DB1029BD-20FE-499D-938B-31AC013B6CB1}" destId="{D7017369-E1E1-47CB-88BC-F59777F9059B}" srcOrd="0" destOrd="0" presId="urn:microsoft.com/office/officeart/2005/8/layout/radial3"/>
    <dgm:cxn modelId="{9EF4BA80-CE8C-47E8-B1CE-742EEF904ADC}" type="presOf" srcId="{A7B65550-7E93-47C4-8CC6-B8609A0ABC66}" destId="{AABB4986-2C2D-48E6-B9F6-92B85C732C87}" srcOrd="0" destOrd="0" presId="urn:microsoft.com/office/officeart/2005/8/layout/radial3"/>
    <dgm:cxn modelId="{5373F073-4D1F-45E8-AC08-55CE25109F3D}" srcId="{9E824629-2CD9-4E2B-91FA-EB9396FA6EF1}" destId="{6C279F36-5FED-4CBB-B9FB-B7B80EBA26D8}" srcOrd="2" destOrd="0" parTransId="{A4F8E259-3E97-4C30-AF71-A78F985DEE9C}" sibTransId="{DEA327BC-E224-4975-9EF8-3FC8466B9201}"/>
    <dgm:cxn modelId="{D36ED10A-5FB1-4F8E-BB8F-0B1E2D0EAC76}" type="presOf" srcId="{FA062CB2-58E5-47B8-BC50-21C89FF05747}" destId="{2420E2A6-0827-45FA-879D-259CB47E1301}" srcOrd="0" destOrd="0" presId="urn:microsoft.com/office/officeart/2005/8/layout/radial3"/>
    <dgm:cxn modelId="{2484A2C2-3ED0-49EB-A033-5C3D49136995}" type="presOf" srcId="{9E824629-2CD9-4E2B-91FA-EB9396FA6EF1}" destId="{48219780-12FB-4776-8052-2C716B91151C}" srcOrd="0" destOrd="0" presId="urn:microsoft.com/office/officeart/2005/8/layout/radial3"/>
    <dgm:cxn modelId="{37C64441-ADFB-4C54-86E6-D30C6C302F0A}" type="presOf" srcId="{D67286DC-52A5-40A3-84D0-DC7203E4FA0A}" destId="{AB6B4DC9-225C-4CAF-8297-BC42E3E36493}" srcOrd="0" destOrd="0" presId="urn:microsoft.com/office/officeart/2005/8/layout/radial3"/>
    <dgm:cxn modelId="{526FBF1D-6FA1-41C5-B4AA-20025FE4D0C8}" srcId="{9E824629-2CD9-4E2B-91FA-EB9396FA6EF1}" destId="{E7B90937-F5D8-4669-8DD5-D0CD2162AD4B}" srcOrd="6" destOrd="0" parTransId="{E4002109-CF8C-482F-A6F1-4D1BE6B76451}" sibTransId="{6AC4089D-992E-41B6-8C4B-D552C77A40AC}"/>
    <dgm:cxn modelId="{0EC820E5-624D-4576-8493-CF9E2A7C8E5F}" srcId="{A7B65550-7E93-47C4-8CC6-B8609A0ABC66}" destId="{9E824629-2CD9-4E2B-91FA-EB9396FA6EF1}" srcOrd="0" destOrd="0" parTransId="{3C819DC1-1375-423B-9C9F-1914C61D5A3D}" sibTransId="{EEC97672-6A7A-49B7-B26D-05CCB657422E}"/>
    <dgm:cxn modelId="{1F2AE11F-FD67-45C4-A559-EF5B74DC08AE}" type="presParOf" srcId="{AABB4986-2C2D-48E6-B9F6-92B85C732C87}" destId="{772F31F2-CF67-4D1B-BF4B-00C2944FF45C}" srcOrd="0" destOrd="0" presId="urn:microsoft.com/office/officeart/2005/8/layout/radial3"/>
    <dgm:cxn modelId="{1DB65AD6-7C79-4B3A-82C8-605AC4BD02B0}" type="presParOf" srcId="{772F31F2-CF67-4D1B-BF4B-00C2944FF45C}" destId="{48219780-12FB-4776-8052-2C716B91151C}" srcOrd="0" destOrd="0" presId="urn:microsoft.com/office/officeart/2005/8/layout/radial3"/>
    <dgm:cxn modelId="{D096ED53-17CD-450B-81D9-5C1ECC45C493}" type="presParOf" srcId="{772F31F2-CF67-4D1B-BF4B-00C2944FF45C}" destId="{2420E2A6-0827-45FA-879D-259CB47E1301}" srcOrd="1" destOrd="0" presId="urn:microsoft.com/office/officeart/2005/8/layout/radial3"/>
    <dgm:cxn modelId="{56F8991D-8123-4F9A-89B4-82CC92D37D03}" type="presParOf" srcId="{772F31F2-CF67-4D1B-BF4B-00C2944FF45C}" destId="{AB6B4DC9-225C-4CAF-8297-BC42E3E36493}" srcOrd="2" destOrd="0" presId="urn:microsoft.com/office/officeart/2005/8/layout/radial3"/>
    <dgm:cxn modelId="{DA592085-1E4E-48F2-AA98-35BB38D0DDCD}" type="presParOf" srcId="{772F31F2-CF67-4D1B-BF4B-00C2944FF45C}" destId="{9B122F22-47BC-4328-B85D-F737FF818706}" srcOrd="3" destOrd="0" presId="urn:microsoft.com/office/officeart/2005/8/layout/radial3"/>
    <dgm:cxn modelId="{6F141CFE-21FD-4B5D-A2F2-DAC468FFDCBB}" type="presParOf" srcId="{772F31F2-CF67-4D1B-BF4B-00C2944FF45C}" destId="{7E703543-3EB2-44A8-986F-BDAFC08BF8EF}" srcOrd="4" destOrd="0" presId="urn:microsoft.com/office/officeart/2005/8/layout/radial3"/>
    <dgm:cxn modelId="{3B8D56A6-4DD2-4EAE-8E0E-D1302EC5BA45}" type="presParOf" srcId="{772F31F2-CF67-4D1B-BF4B-00C2944FF45C}" destId="{84FB2437-B0D5-453C-AC26-50B5CEB10E7D}" srcOrd="5" destOrd="0" presId="urn:microsoft.com/office/officeart/2005/8/layout/radial3"/>
    <dgm:cxn modelId="{24E14891-B674-4474-AB93-E222D158BBD4}" type="presParOf" srcId="{772F31F2-CF67-4D1B-BF4B-00C2944FF45C}" destId="{D7017369-E1E1-47CB-88BC-F59777F9059B}" srcOrd="6" destOrd="0" presId="urn:microsoft.com/office/officeart/2005/8/layout/radial3"/>
    <dgm:cxn modelId="{971A5F74-1E3C-40E1-A02D-CA88DB5D6075}"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F57D834-BC3D-4315-9229-C91867FB37F0}" type="doc">
      <dgm:prSet loTypeId="urn:microsoft.com/office/officeart/2005/8/layout/cycle8" loCatId="cycle" qsTypeId="urn:microsoft.com/office/officeart/2005/8/quickstyle/simple1" qsCatId="simple" csTypeId="urn:microsoft.com/office/officeart/2005/8/colors/colorful1" csCatId="colorful" phldr="1"/>
      <dgm:spPr/>
    </dgm:pt>
    <dgm:pt modelId="{4078A7AC-95B3-467B-9E4C-15A281745FFE}">
      <dgm:prSet phldrT="[Text]"/>
      <dgm:spPr/>
      <dgm:t>
        <a:bodyPr/>
        <a:lstStyle/>
        <a:p>
          <a:r>
            <a:rPr lang="en-US" dirty="0" smtClean="0"/>
            <a:t>Speed</a:t>
          </a:r>
          <a:endParaRPr lang="en-US" dirty="0"/>
        </a:p>
      </dgm:t>
    </dgm:pt>
    <dgm:pt modelId="{6D757DAB-7608-4F99-93E0-868CD22247CD}" type="parTrans" cxnId="{58141C73-D40E-4D80-88BA-061F572D8736}">
      <dgm:prSet/>
      <dgm:spPr/>
      <dgm:t>
        <a:bodyPr/>
        <a:lstStyle/>
        <a:p>
          <a:endParaRPr lang="en-US"/>
        </a:p>
      </dgm:t>
    </dgm:pt>
    <dgm:pt modelId="{619E30C4-5891-4BBC-92BE-B2779EF8E0AD}" type="sibTrans" cxnId="{58141C73-D40E-4D80-88BA-061F572D8736}">
      <dgm:prSet/>
      <dgm:spPr/>
      <dgm:t>
        <a:bodyPr/>
        <a:lstStyle/>
        <a:p>
          <a:endParaRPr lang="en-US"/>
        </a:p>
      </dgm:t>
    </dgm:pt>
    <dgm:pt modelId="{AC133670-D94A-497B-8522-A2517986E97C}">
      <dgm:prSet phldrT="[Text]"/>
      <dgm:spPr/>
      <dgm:t>
        <a:bodyPr/>
        <a:lstStyle/>
        <a:p>
          <a:r>
            <a:rPr lang="en-US" dirty="0" smtClean="0"/>
            <a:t>Reliability</a:t>
          </a:r>
          <a:endParaRPr lang="en-US" dirty="0"/>
        </a:p>
      </dgm:t>
    </dgm:pt>
    <dgm:pt modelId="{99721962-C714-406B-AFA1-B22A1939DE38}" type="parTrans" cxnId="{40F2A7EC-1678-44B3-AEA9-223C48914B5E}">
      <dgm:prSet/>
      <dgm:spPr/>
      <dgm:t>
        <a:bodyPr/>
        <a:lstStyle/>
        <a:p>
          <a:endParaRPr lang="en-US"/>
        </a:p>
      </dgm:t>
    </dgm:pt>
    <dgm:pt modelId="{FB83B1F7-1659-4F29-95E0-7147AA31E595}" type="sibTrans" cxnId="{40F2A7EC-1678-44B3-AEA9-223C48914B5E}">
      <dgm:prSet/>
      <dgm:spPr/>
      <dgm:t>
        <a:bodyPr/>
        <a:lstStyle/>
        <a:p>
          <a:endParaRPr lang="en-US"/>
        </a:p>
      </dgm:t>
    </dgm:pt>
    <dgm:pt modelId="{296D6AB5-E1FB-42D9-B0A8-665A954479BF}">
      <dgm:prSet phldrT="[Text]"/>
      <dgm:spPr/>
      <dgm:t>
        <a:bodyPr/>
        <a:lstStyle/>
        <a:p>
          <a:r>
            <a:rPr lang="en-US" dirty="0" smtClean="0"/>
            <a:t>Area Served</a:t>
          </a:r>
          <a:endParaRPr lang="en-US" dirty="0"/>
        </a:p>
      </dgm:t>
    </dgm:pt>
    <dgm:pt modelId="{25C3EBEE-4786-406D-AD7F-CB5E2E4DCD1B}" type="parTrans" cxnId="{DE6F27DA-00E4-4566-BD2C-4C679ABF1A90}">
      <dgm:prSet/>
      <dgm:spPr/>
      <dgm:t>
        <a:bodyPr/>
        <a:lstStyle/>
        <a:p>
          <a:endParaRPr lang="en-US"/>
        </a:p>
      </dgm:t>
    </dgm:pt>
    <dgm:pt modelId="{FD493A38-4F25-44C7-B6F9-A4008264B7E2}" type="sibTrans" cxnId="{DE6F27DA-00E4-4566-BD2C-4C679ABF1A90}">
      <dgm:prSet/>
      <dgm:spPr/>
      <dgm:t>
        <a:bodyPr/>
        <a:lstStyle/>
        <a:p>
          <a:endParaRPr lang="en-US"/>
        </a:p>
      </dgm:t>
    </dgm:pt>
    <dgm:pt modelId="{957B7CF4-4A48-4CF6-9616-CEB44260C2CA}">
      <dgm:prSet phldrT="[Text]"/>
      <dgm:spPr/>
      <dgm:t>
        <a:bodyPr/>
        <a:lstStyle/>
        <a:p>
          <a:r>
            <a:rPr lang="en-US" dirty="0" smtClean="0"/>
            <a:t>Security</a:t>
          </a:r>
          <a:endParaRPr lang="en-US" dirty="0"/>
        </a:p>
      </dgm:t>
    </dgm:pt>
    <dgm:pt modelId="{47D65237-2A08-43CA-A412-D8636DFA358D}" type="parTrans" cxnId="{5EAA2771-04A9-4443-AB9C-360B5118AA1A}">
      <dgm:prSet/>
      <dgm:spPr/>
      <dgm:t>
        <a:bodyPr/>
        <a:lstStyle/>
        <a:p>
          <a:endParaRPr lang="en-US"/>
        </a:p>
      </dgm:t>
    </dgm:pt>
    <dgm:pt modelId="{C5E48299-BC1B-49EC-A6A7-7EBF36866996}" type="sibTrans" cxnId="{5EAA2771-04A9-4443-AB9C-360B5118AA1A}">
      <dgm:prSet/>
      <dgm:spPr/>
      <dgm:t>
        <a:bodyPr/>
        <a:lstStyle/>
        <a:p>
          <a:endParaRPr lang="en-US"/>
        </a:p>
      </dgm:t>
    </dgm:pt>
    <dgm:pt modelId="{263BBF91-9D3C-46AB-B52F-CF1A280A98F2}">
      <dgm:prSet phldrT="[Text]"/>
      <dgm:spPr/>
      <dgm:t>
        <a:bodyPr/>
        <a:lstStyle/>
        <a:p>
          <a:r>
            <a:rPr lang="en-US" dirty="0" smtClean="0"/>
            <a:t>Latency</a:t>
          </a:r>
          <a:endParaRPr lang="en-US" dirty="0"/>
        </a:p>
      </dgm:t>
    </dgm:pt>
    <dgm:pt modelId="{88D9251A-C03E-4941-A5D1-19BFD4F56A05}" type="parTrans" cxnId="{F54CC234-15E9-45C9-9677-6D07DF879615}">
      <dgm:prSet/>
      <dgm:spPr/>
      <dgm:t>
        <a:bodyPr/>
        <a:lstStyle/>
        <a:p>
          <a:endParaRPr lang="en-US"/>
        </a:p>
      </dgm:t>
    </dgm:pt>
    <dgm:pt modelId="{EA828A84-BF94-40E5-B1B7-7A96042EFC57}" type="sibTrans" cxnId="{F54CC234-15E9-45C9-9677-6D07DF879615}">
      <dgm:prSet/>
      <dgm:spPr/>
      <dgm:t>
        <a:bodyPr/>
        <a:lstStyle/>
        <a:p>
          <a:endParaRPr lang="en-US"/>
        </a:p>
      </dgm:t>
    </dgm:pt>
    <dgm:pt modelId="{A66EEAE3-DB93-4720-9C54-0C254E7A4B41}" type="pres">
      <dgm:prSet presAssocID="{3F57D834-BC3D-4315-9229-C91867FB37F0}" presName="compositeShape" presStyleCnt="0">
        <dgm:presLayoutVars>
          <dgm:chMax val="7"/>
          <dgm:dir/>
          <dgm:resizeHandles val="exact"/>
        </dgm:presLayoutVars>
      </dgm:prSet>
      <dgm:spPr/>
    </dgm:pt>
    <dgm:pt modelId="{78454765-B760-46DC-926D-CDB6D9BD6DAC}" type="pres">
      <dgm:prSet presAssocID="{3F57D834-BC3D-4315-9229-C91867FB37F0}" presName="wedge1" presStyleLbl="node1" presStyleIdx="0" presStyleCnt="5"/>
      <dgm:spPr/>
      <dgm:t>
        <a:bodyPr/>
        <a:lstStyle/>
        <a:p>
          <a:endParaRPr lang="en-US"/>
        </a:p>
      </dgm:t>
    </dgm:pt>
    <dgm:pt modelId="{DAC32B29-18A9-4319-8116-E196F4F60AF4}" type="pres">
      <dgm:prSet presAssocID="{3F57D834-BC3D-4315-9229-C91867FB37F0}" presName="dummy1a" presStyleCnt="0"/>
      <dgm:spPr/>
    </dgm:pt>
    <dgm:pt modelId="{04C1A376-D912-4987-9FA3-AE71C91113B2}" type="pres">
      <dgm:prSet presAssocID="{3F57D834-BC3D-4315-9229-C91867FB37F0}" presName="dummy1b" presStyleCnt="0"/>
      <dgm:spPr/>
    </dgm:pt>
    <dgm:pt modelId="{DFD6A98E-952A-4D43-9795-8D202A78095E}" type="pres">
      <dgm:prSet presAssocID="{3F57D834-BC3D-4315-9229-C91867FB37F0}" presName="wedge1Tx" presStyleLbl="node1" presStyleIdx="0" presStyleCnt="5">
        <dgm:presLayoutVars>
          <dgm:chMax val="0"/>
          <dgm:chPref val="0"/>
          <dgm:bulletEnabled val="1"/>
        </dgm:presLayoutVars>
      </dgm:prSet>
      <dgm:spPr/>
      <dgm:t>
        <a:bodyPr/>
        <a:lstStyle/>
        <a:p>
          <a:endParaRPr lang="en-US"/>
        </a:p>
      </dgm:t>
    </dgm:pt>
    <dgm:pt modelId="{E8A63072-3E81-49B0-97E0-7A354EA66378}" type="pres">
      <dgm:prSet presAssocID="{3F57D834-BC3D-4315-9229-C91867FB37F0}" presName="wedge2" presStyleLbl="node1" presStyleIdx="1" presStyleCnt="5"/>
      <dgm:spPr/>
      <dgm:t>
        <a:bodyPr/>
        <a:lstStyle/>
        <a:p>
          <a:endParaRPr lang="en-US"/>
        </a:p>
      </dgm:t>
    </dgm:pt>
    <dgm:pt modelId="{1738027A-6FA2-4A38-BD12-E422DADD421D}" type="pres">
      <dgm:prSet presAssocID="{3F57D834-BC3D-4315-9229-C91867FB37F0}" presName="dummy2a" presStyleCnt="0"/>
      <dgm:spPr/>
    </dgm:pt>
    <dgm:pt modelId="{1510F7FB-7112-4FB4-9745-8DC22F1FDCA1}" type="pres">
      <dgm:prSet presAssocID="{3F57D834-BC3D-4315-9229-C91867FB37F0}" presName="dummy2b" presStyleCnt="0"/>
      <dgm:spPr/>
    </dgm:pt>
    <dgm:pt modelId="{F871E89B-FA1D-48A6-9C61-344D5EB9BD98}" type="pres">
      <dgm:prSet presAssocID="{3F57D834-BC3D-4315-9229-C91867FB37F0}" presName="wedge2Tx" presStyleLbl="node1" presStyleIdx="1" presStyleCnt="5">
        <dgm:presLayoutVars>
          <dgm:chMax val="0"/>
          <dgm:chPref val="0"/>
          <dgm:bulletEnabled val="1"/>
        </dgm:presLayoutVars>
      </dgm:prSet>
      <dgm:spPr/>
      <dgm:t>
        <a:bodyPr/>
        <a:lstStyle/>
        <a:p>
          <a:endParaRPr lang="en-US"/>
        </a:p>
      </dgm:t>
    </dgm:pt>
    <dgm:pt modelId="{D1843C2E-7191-4CE2-88A8-AD02B6B6F81F}" type="pres">
      <dgm:prSet presAssocID="{3F57D834-BC3D-4315-9229-C91867FB37F0}" presName="wedge3" presStyleLbl="node1" presStyleIdx="2" presStyleCnt="5"/>
      <dgm:spPr/>
      <dgm:t>
        <a:bodyPr/>
        <a:lstStyle/>
        <a:p>
          <a:endParaRPr lang="en-US"/>
        </a:p>
      </dgm:t>
    </dgm:pt>
    <dgm:pt modelId="{5BD8AD6A-A7CF-446B-A23F-6D713E353DA9}" type="pres">
      <dgm:prSet presAssocID="{3F57D834-BC3D-4315-9229-C91867FB37F0}" presName="dummy3a" presStyleCnt="0"/>
      <dgm:spPr/>
    </dgm:pt>
    <dgm:pt modelId="{1D6EC242-C38F-4740-9994-AE042E324F3F}" type="pres">
      <dgm:prSet presAssocID="{3F57D834-BC3D-4315-9229-C91867FB37F0}" presName="dummy3b" presStyleCnt="0"/>
      <dgm:spPr/>
    </dgm:pt>
    <dgm:pt modelId="{5A05590E-449B-4845-A94C-428F28A94D7A}" type="pres">
      <dgm:prSet presAssocID="{3F57D834-BC3D-4315-9229-C91867FB37F0}" presName="wedge3Tx" presStyleLbl="node1" presStyleIdx="2" presStyleCnt="5">
        <dgm:presLayoutVars>
          <dgm:chMax val="0"/>
          <dgm:chPref val="0"/>
          <dgm:bulletEnabled val="1"/>
        </dgm:presLayoutVars>
      </dgm:prSet>
      <dgm:spPr/>
      <dgm:t>
        <a:bodyPr/>
        <a:lstStyle/>
        <a:p>
          <a:endParaRPr lang="en-US"/>
        </a:p>
      </dgm:t>
    </dgm:pt>
    <dgm:pt modelId="{D333EB1D-BC86-4658-B34A-079A42B87030}" type="pres">
      <dgm:prSet presAssocID="{3F57D834-BC3D-4315-9229-C91867FB37F0}" presName="wedge4" presStyleLbl="node1" presStyleIdx="3" presStyleCnt="5"/>
      <dgm:spPr/>
      <dgm:t>
        <a:bodyPr/>
        <a:lstStyle/>
        <a:p>
          <a:endParaRPr lang="en-US"/>
        </a:p>
      </dgm:t>
    </dgm:pt>
    <dgm:pt modelId="{65462307-27A1-4A13-8DC5-0E4BEBAEF839}" type="pres">
      <dgm:prSet presAssocID="{3F57D834-BC3D-4315-9229-C91867FB37F0}" presName="dummy4a" presStyleCnt="0"/>
      <dgm:spPr/>
    </dgm:pt>
    <dgm:pt modelId="{45BA745C-E03D-4036-8723-DA88781418D7}" type="pres">
      <dgm:prSet presAssocID="{3F57D834-BC3D-4315-9229-C91867FB37F0}" presName="dummy4b" presStyleCnt="0"/>
      <dgm:spPr/>
    </dgm:pt>
    <dgm:pt modelId="{3440EBE0-B09B-47A2-87EC-B8EB739D2047}" type="pres">
      <dgm:prSet presAssocID="{3F57D834-BC3D-4315-9229-C91867FB37F0}" presName="wedge4Tx" presStyleLbl="node1" presStyleIdx="3" presStyleCnt="5">
        <dgm:presLayoutVars>
          <dgm:chMax val="0"/>
          <dgm:chPref val="0"/>
          <dgm:bulletEnabled val="1"/>
        </dgm:presLayoutVars>
      </dgm:prSet>
      <dgm:spPr/>
      <dgm:t>
        <a:bodyPr/>
        <a:lstStyle/>
        <a:p>
          <a:endParaRPr lang="en-US"/>
        </a:p>
      </dgm:t>
    </dgm:pt>
    <dgm:pt modelId="{E76727DF-B6C4-4495-A5A5-4FC385688C6A}" type="pres">
      <dgm:prSet presAssocID="{3F57D834-BC3D-4315-9229-C91867FB37F0}" presName="wedge5" presStyleLbl="node1" presStyleIdx="4" presStyleCnt="5"/>
      <dgm:spPr/>
      <dgm:t>
        <a:bodyPr/>
        <a:lstStyle/>
        <a:p>
          <a:endParaRPr lang="en-US"/>
        </a:p>
      </dgm:t>
    </dgm:pt>
    <dgm:pt modelId="{5EB7B31A-C1D2-45FF-99C6-24133827C3DB}" type="pres">
      <dgm:prSet presAssocID="{3F57D834-BC3D-4315-9229-C91867FB37F0}" presName="dummy5a" presStyleCnt="0"/>
      <dgm:spPr/>
    </dgm:pt>
    <dgm:pt modelId="{A1A2DFED-1AA3-4277-9746-5819EB86DCC6}" type="pres">
      <dgm:prSet presAssocID="{3F57D834-BC3D-4315-9229-C91867FB37F0}" presName="dummy5b" presStyleCnt="0"/>
      <dgm:spPr/>
    </dgm:pt>
    <dgm:pt modelId="{270781F0-EBF5-4D11-A599-C16C0915DF05}" type="pres">
      <dgm:prSet presAssocID="{3F57D834-BC3D-4315-9229-C91867FB37F0}" presName="wedge5Tx" presStyleLbl="node1" presStyleIdx="4" presStyleCnt="5">
        <dgm:presLayoutVars>
          <dgm:chMax val="0"/>
          <dgm:chPref val="0"/>
          <dgm:bulletEnabled val="1"/>
        </dgm:presLayoutVars>
      </dgm:prSet>
      <dgm:spPr/>
      <dgm:t>
        <a:bodyPr/>
        <a:lstStyle/>
        <a:p>
          <a:endParaRPr lang="en-US"/>
        </a:p>
      </dgm:t>
    </dgm:pt>
    <dgm:pt modelId="{C5EED4F2-AF43-4988-8026-C630445E3218}" type="pres">
      <dgm:prSet presAssocID="{619E30C4-5891-4BBC-92BE-B2779EF8E0AD}" presName="arrowWedge1" presStyleLbl="fgSibTrans2D1" presStyleIdx="0" presStyleCnt="5"/>
      <dgm:spPr/>
    </dgm:pt>
    <dgm:pt modelId="{6C54BD26-BD3E-4136-A73D-B3E29F01990C}" type="pres">
      <dgm:prSet presAssocID="{FD493A38-4F25-44C7-B6F9-A4008264B7E2}" presName="arrowWedge2" presStyleLbl="fgSibTrans2D1" presStyleIdx="1" presStyleCnt="5"/>
      <dgm:spPr/>
    </dgm:pt>
    <dgm:pt modelId="{6578807D-3396-43AF-BB2C-C62A3E155A98}" type="pres">
      <dgm:prSet presAssocID="{C5E48299-BC1B-49EC-A6A7-7EBF36866996}" presName="arrowWedge3" presStyleLbl="fgSibTrans2D1" presStyleIdx="2" presStyleCnt="5"/>
      <dgm:spPr/>
    </dgm:pt>
    <dgm:pt modelId="{D6CCCBE2-7780-40A3-981A-9D374A79D4AD}" type="pres">
      <dgm:prSet presAssocID="{EA828A84-BF94-40E5-B1B7-7A96042EFC57}" presName="arrowWedge4" presStyleLbl="fgSibTrans2D1" presStyleIdx="3" presStyleCnt="5"/>
      <dgm:spPr/>
    </dgm:pt>
    <dgm:pt modelId="{0BE8EB8B-0FD7-461B-9E1E-42710BB02C44}" type="pres">
      <dgm:prSet presAssocID="{FB83B1F7-1659-4F29-95E0-7147AA31E595}" presName="arrowWedge5" presStyleLbl="fgSibTrans2D1" presStyleIdx="4" presStyleCnt="5"/>
      <dgm:spPr/>
    </dgm:pt>
  </dgm:ptLst>
  <dgm:cxnLst>
    <dgm:cxn modelId="{C860E6A1-CE7F-46EA-A714-7FF61466857D}" type="presOf" srcId="{AC133670-D94A-497B-8522-A2517986E97C}" destId="{E76727DF-B6C4-4495-A5A5-4FC385688C6A}" srcOrd="0" destOrd="0" presId="urn:microsoft.com/office/officeart/2005/8/layout/cycle8"/>
    <dgm:cxn modelId="{B4BD0B23-E133-4EA2-9F7B-714365369F6F}" type="presOf" srcId="{263BBF91-9D3C-46AB-B52F-CF1A280A98F2}" destId="{D333EB1D-BC86-4658-B34A-079A42B87030}" srcOrd="0" destOrd="0" presId="urn:microsoft.com/office/officeart/2005/8/layout/cycle8"/>
    <dgm:cxn modelId="{5EAA2771-04A9-4443-AB9C-360B5118AA1A}" srcId="{3F57D834-BC3D-4315-9229-C91867FB37F0}" destId="{957B7CF4-4A48-4CF6-9616-CEB44260C2CA}" srcOrd="2" destOrd="0" parTransId="{47D65237-2A08-43CA-A412-D8636DFA358D}" sibTransId="{C5E48299-BC1B-49EC-A6A7-7EBF36866996}"/>
    <dgm:cxn modelId="{58141C73-D40E-4D80-88BA-061F572D8736}" srcId="{3F57D834-BC3D-4315-9229-C91867FB37F0}" destId="{4078A7AC-95B3-467B-9E4C-15A281745FFE}" srcOrd="0" destOrd="0" parTransId="{6D757DAB-7608-4F99-93E0-868CD22247CD}" sibTransId="{619E30C4-5891-4BBC-92BE-B2779EF8E0AD}"/>
    <dgm:cxn modelId="{FE1C3ABF-8F26-49FD-8A53-F7FF56AC16E6}" type="presOf" srcId="{AC133670-D94A-497B-8522-A2517986E97C}" destId="{270781F0-EBF5-4D11-A599-C16C0915DF05}" srcOrd="1" destOrd="0" presId="urn:microsoft.com/office/officeart/2005/8/layout/cycle8"/>
    <dgm:cxn modelId="{8CE56254-1AE0-4F90-9F3C-909F5543567A}" type="presOf" srcId="{4078A7AC-95B3-467B-9E4C-15A281745FFE}" destId="{DFD6A98E-952A-4D43-9795-8D202A78095E}" srcOrd="1" destOrd="0" presId="urn:microsoft.com/office/officeart/2005/8/layout/cycle8"/>
    <dgm:cxn modelId="{F54CC234-15E9-45C9-9677-6D07DF879615}" srcId="{3F57D834-BC3D-4315-9229-C91867FB37F0}" destId="{263BBF91-9D3C-46AB-B52F-CF1A280A98F2}" srcOrd="3" destOrd="0" parTransId="{88D9251A-C03E-4941-A5D1-19BFD4F56A05}" sibTransId="{EA828A84-BF94-40E5-B1B7-7A96042EFC57}"/>
    <dgm:cxn modelId="{C3C6540A-7345-461A-9091-8B453C0F637B}" type="presOf" srcId="{3F57D834-BC3D-4315-9229-C91867FB37F0}" destId="{A66EEAE3-DB93-4720-9C54-0C254E7A4B41}" srcOrd="0" destOrd="0" presId="urn:microsoft.com/office/officeart/2005/8/layout/cycle8"/>
    <dgm:cxn modelId="{D6A6C40B-5491-4590-9B21-4736DAF9C24C}" type="presOf" srcId="{263BBF91-9D3C-46AB-B52F-CF1A280A98F2}" destId="{3440EBE0-B09B-47A2-87EC-B8EB739D2047}" srcOrd="1" destOrd="0" presId="urn:microsoft.com/office/officeart/2005/8/layout/cycle8"/>
    <dgm:cxn modelId="{DE6F27DA-00E4-4566-BD2C-4C679ABF1A90}" srcId="{3F57D834-BC3D-4315-9229-C91867FB37F0}" destId="{296D6AB5-E1FB-42D9-B0A8-665A954479BF}" srcOrd="1" destOrd="0" parTransId="{25C3EBEE-4786-406D-AD7F-CB5E2E4DCD1B}" sibTransId="{FD493A38-4F25-44C7-B6F9-A4008264B7E2}"/>
    <dgm:cxn modelId="{5BBFE8C8-527D-475F-9E60-52F5936908DA}" type="presOf" srcId="{296D6AB5-E1FB-42D9-B0A8-665A954479BF}" destId="{E8A63072-3E81-49B0-97E0-7A354EA66378}" srcOrd="0" destOrd="0" presId="urn:microsoft.com/office/officeart/2005/8/layout/cycle8"/>
    <dgm:cxn modelId="{8F3F406B-4BAA-423A-95B1-1EF52FF847F2}" type="presOf" srcId="{4078A7AC-95B3-467B-9E4C-15A281745FFE}" destId="{78454765-B760-46DC-926D-CDB6D9BD6DAC}" srcOrd="0" destOrd="0" presId="urn:microsoft.com/office/officeart/2005/8/layout/cycle8"/>
    <dgm:cxn modelId="{F07C079E-80E2-4BD4-8457-2060C3E9A57B}" type="presOf" srcId="{957B7CF4-4A48-4CF6-9616-CEB44260C2CA}" destId="{5A05590E-449B-4845-A94C-428F28A94D7A}" srcOrd="1" destOrd="0" presId="urn:microsoft.com/office/officeart/2005/8/layout/cycle8"/>
    <dgm:cxn modelId="{0BC44916-E268-4508-B553-6EFBA07671C8}" type="presOf" srcId="{957B7CF4-4A48-4CF6-9616-CEB44260C2CA}" destId="{D1843C2E-7191-4CE2-88A8-AD02B6B6F81F}" srcOrd="0" destOrd="0" presId="urn:microsoft.com/office/officeart/2005/8/layout/cycle8"/>
    <dgm:cxn modelId="{40F2A7EC-1678-44B3-AEA9-223C48914B5E}" srcId="{3F57D834-BC3D-4315-9229-C91867FB37F0}" destId="{AC133670-D94A-497B-8522-A2517986E97C}" srcOrd="4" destOrd="0" parTransId="{99721962-C714-406B-AFA1-B22A1939DE38}" sibTransId="{FB83B1F7-1659-4F29-95E0-7147AA31E595}"/>
    <dgm:cxn modelId="{443FC6CA-76B7-4C5B-AD96-680E4BCDF3E6}" type="presOf" srcId="{296D6AB5-E1FB-42D9-B0A8-665A954479BF}" destId="{F871E89B-FA1D-48A6-9C61-344D5EB9BD98}" srcOrd="1" destOrd="0" presId="urn:microsoft.com/office/officeart/2005/8/layout/cycle8"/>
    <dgm:cxn modelId="{D4B681A2-BD1A-48D4-B8C2-1992EE8D44E2}" type="presParOf" srcId="{A66EEAE3-DB93-4720-9C54-0C254E7A4B41}" destId="{78454765-B760-46DC-926D-CDB6D9BD6DAC}" srcOrd="0" destOrd="0" presId="urn:microsoft.com/office/officeart/2005/8/layout/cycle8"/>
    <dgm:cxn modelId="{D3750E2F-EEB9-41A8-9514-DEBAD0D17640}" type="presParOf" srcId="{A66EEAE3-DB93-4720-9C54-0C254E7A4B41}" destId="{DAC32B29-18A9-4319-8116-E196F4F60AF4}" srcOrd="1" destOrd="0" presId="urn:microsoft.com/office/officeart/2005/8/layout/cycle8"/>
    <dgm:cxn modelId="{2685A33A-75BB-4F51-BDAF-E05646CB23EF}" type="presParOf" srcId="{A66EEAE3-DB93-4720-9C54-0C254E7A4B41}" destId="{04C1A376-D912-4987-9FA3-AE71C91113B2}" srcOrd="2" destOrd="0" presId="urn:microsoft.com/office/officeart/2005/8/layout/cycle8"/>
    <dgm:cxn modelId="{7885D8A0-8147-47FF-B38C-419AB35F7B3C}" type="presParOf" srcId="{A66EEAE3-DB93-4720-9C54-0C254E7A4B41}" destId="{DFD6A98E-952A-4D43-9795-8D202A78095E}" srcOrd="3" destOrd="0" presId="urn:microsoft.com/office/officeart/2005/8/layout/cycle8"/>
    <dgm:cxn modelId="{85B7EEB3-46EF-48F7-B468-FC4026501D50}" type="presParOf" srcId="{A66EEAE3-DB93-4720-9C54-0C254E7A4B41}" destId="{E8A63072-3E81-49B0-97E0-7A354EA66378}" srcOrd="4" destOrd="0" presId="urn:microsoft.com/office/officeart/2005/8/layout/cycle8"/>
    <dgm:cxn modelId="{74B13B0D-4497-44FE-832B-08BC00796EE2}" type="presParOf" srcId="{A66EEAE3-DB93-4720-9C54-0C254E7A4B41}" destId="{1738027A-6FA2-4A38-BD12-E422DADD421D}" srcOrd="5" destOrd="0" presId="urn:microsoft.com/office/officeart/2005/8/layout/cycle8"/>
    <dgm:cxn modelId="{9B74E650-ADC0-4910-9E8D-9D2C7C1155FD}" type="presParOf" srcId="{A66EEAE3-DB93-4720-9C54-0C254E7A4B41}" destId="{1510F7FB-7112-4FB4-9745-8DC22F1FDCA1}" srcOrd="6" destOrd="0" presId="urn:microsoft.com/office/officeart/2005/8/layout/cycle8"/>
    <dgm:cxn modelId="{0676FC47-B2F2-48EF-873E-F525AAB30236}" type="presParOf" srcId="{A66EEAE3-DB93-4720-9C54-0C254E7A4B41}" destId="{F871E89B-FA1D-48A6-9C61-344D5EB9BD98}" srcOrd="7" destOrd="0" presId="urn:microsoft.com/office/officeart/2005/8/layout/cycle8"/>
    <dgm:cxn modelId="{12C3E47A-F4F2-4DF5-832C-C54D3B13DCA4}" type="presParOf" srcId="{A66EEAE3-DB93-4720-9C54-0C254E7A4B41}" destId="{D1843C2E-7191-4CE2-88A8-AD02B6B6F81F}" srcOrd="8" destOrd="0" presId="urn:microsoft.com/office/officeart/2005/8/layout/cycle8"/>
    <dgm:cxn modelId="{773E8F0F-BBBD-4001-9210-86E9C143623F}" type="presParOf" srcId="{A66EEAE3-DB93-4720-9C54-0C254E7A4B41}" destId="{5BD8AD6A-A7CF-446B-A23F-6D713E353DA9}" srcOrd="9" destOrd="0" presId="urn:microsoft.com/office/officeart/2005/8/layout/cycle8"/>
    <dgm:cxn modelId="{DBD15B32-7B7C-46AA-90D5-FFE8BD265BBB}" type="presParOf" srcId="{A66EEAE3-DB93-4720-9C54-0C254E7A4B41}" destId="{1D6EC242-C38F-4740-9994-AE042E324F3F}" srcOrd="10" destOrd="0" presId="urn:microsoft.com/office/officeart/2005/8/layout/cycle8"/>
    <dgm:cxn modelId="{B3B1BC47-5DC6-4A18-9F53-354CD4D007B6}" type="presParOf" srcId="{A66EEAE3-DB93-4720-9C54-0C254E7A4B41}" destId="{5A05590E-449B-4845-A94C-428F28A94D7A}" srcOrd="11" destOrd="0" presId="urn:microsoft.com/office/officeart/2005/8/layout/cycle8"/>
    <dgm:cxn modelId="{75C3819F-3C12-4133-9750-4E64C28D5311}" type="presParOf" srcId="{A66EEAE3-DB93-4720-9C54-0C254E7A4B41}" destId="{D333EB1D-BC86-4658-B34A-079A42B87030}" srcOrd="12" destOrd="0" presId="urn:microsoft.com/office/officeart/2005/8/layout/cycle8"/>
    <dgm:cxn modelId="{7A3E8092-A347-415C-963C-4950A8D8876E}" type="presParOf" srcId="{A66EEAE3-DB93-4720-9C54-0C254E7A4B41}" destId="{65462307-27A1-4A13-8DC5-0E4BEBAEF839}" srcOrd="13" destOrd="0" presId="urn:microsoft.com/office/officeart/2005/8/layout/cycle8"/>
    <dgm:cxn modelId="{4A724130-F9EC-4C24-9218-EE96EE0198CD}" type="presParOf" srcId="{A66EEAE3-DB93-4720-9C54-0C254E7A4B41}" destId="{45BA745C-E03D-4036-8723-DA88781418D7}" srcOrd="14" destOrd="0" presId="urn:microsoft.com/office/officeart/2005/8/layout/cycle8"/>
    <dgm:cxn modelId="{FEAE28B5-9628-4CA5-B6C8-9C4DA270F802}" type="presParOf" srcId="{A66EEAE3-DB93-4720-9C54-0C254E7A4B41}" destId="{3440EBE0-B09B-47A2-87EC-B8EB739D2047}" srcOrd="15" destOrd="0" presId="urn:microsoft.com/office/officeart/2005/8/layout/cycle8"/>
    <dgm:cxn modelId="{F4C759B0-8391-42A0-9E94-24C7AEA7FC24}" type="presParOf" srcId="{A66EEAE3-DB93-4720-9C54-0C254E7A4B41}" destId="{E76727DF-B6C4-4495-A5A5-4FC385688C6A}" srcOrd="16" destOrd="0" presId="urn:microsoft.com/office/officeart/2005/8/layout/cycle8"/>
    <dgm:cxn modelId="{77A60004-92B7-4EF0-A58C-B31B223A9A25}" type="presParOf" srcId="{A66EEAE3-DB93-4720-9C54-0C254E7A4B41}" destId="{5EB7B31A-C1D2-45FF-99C6-24133827C3DB}" srcOrd="17" destOrd="0" presId="urn:microsoft.com/office/officeart/2005/8/layout/cycle8"/>
    <dgm:cxn modelId="{171BD59F-CBE0-48A5-B68E-2E2AE0E39F24}" type="presParOf" srcId="{A66EEAE3-DB93-4720-9C54-0C254E7A4B41}" destId="{A1A2DFED-1AA3-4277-9746-5819EB86DCC6}" srcOrd="18" destOrd="0" presId="urn:microsoft.com/office/officeart/2005/8/layout/cycle8"/>
    <dgm:cxn modelId="{D2A87407-8E8F-43DC-9CE0-80CE31657672}" type="presParOf" srcId="{A66EEAE3-DB93-4720-9C54-0C254E7A4B41}" destId="{270781F0-EBF5-4D11-A599-C16C0915DF05}" srcOrd="19" destOrd="0" presId="urn:microsoft.com/office/officeart/2005/8/layout/cycle8"/>
    <dgm:cxn modelId="{79B019B4-A20F-48BD-91C2-416B1FE6D3DF}" type="presParOf" srcId="{A66EEAE3-DB93-4720-9C54-0C254E7A4B41}" destId="{C5EED4F2-AF43-4988-8026-C630445E3218}" srcOrd="20" destOrd="0" presId="urn:microsoft.com/office/officeart/2005/8/layout/cycle8"/>
    <dgm:cxn modelId="{CCD16CEF-DD73-4556-B790-747C07ED1DAF}" type="presParOf" srcId="{A66EEAE3-DB93-4720-9C54-0C254E7A4B41}" destId="{6C54BD26-BD3E-4136-A73D-B3E29F01990C}" srcOrd="21" destOrd="0" presId="urn:microsoft.com/office/officeart/2005/8/layout/cycle8"/>
    <dgm:cxn modelId="{025BD8BA-25D0-4692-98BC-3E7D037CE5AA}" type="presParOf" srcId="{A66EEAE3-DB93-4720-9C54-0C254E7A4B41}" destId="{6578807D-3396-43AF-BB2C-C62A3E155A98}" srcOrd="22" destOrd="0" presId="urn:microsoft.com/office/officeart/2005/8/layout/cycle8"/>
    <dgm:cxn modelId="{E018EA21-8C42-41A7-BB44-7C09AC0E27BE}" type="presParOf" srcId="{A66EEAE3-DB93-4720-9C54-0C254E7A4B41}" destId="{D6CCCBE2-7780-40A3-981A-9D374A79D4AD}" srcOrd="23" destOrd="0" presId="urn:microsoft.com/office/officeart/2005/8/layout/cycle8"/>
    <dgm:cxn modelId="{D5D7BBA2-AA9A-4023-9258-4BEBB95A80F0}" type="presParOf" srcId="{A66EEAE3-DB93-4720-9C54-0C254E7A4B41}" destId="{0BE8EB8B-0FD7-461B-9E1E-42710BB02C44}" srcOrd="24" destOrd="0" presId="urn:microsoft.com/office/officeart/2005/8/layout/cycle8"/>
  </dgm:cxnLst>
  <dgm:bg>
    <a:effectLst>
      <a:glow rad="127000">
        <a:schemeClr val="accent1">
          <a:alpha val="30000"/>
        </a:schemeClr>
      </a:glow>
      <a:softEdge rad="889000"/>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B65550-7E93-47C4-8CC6-B8609A0ABC66}" type="doc">
      <dgm:prSet loTypeId="urn:microsoft.com/office/officeart/2005/8/layout/radial3" loCatId="relationship" qsTypeId="urn:microsoft.com/office/officeart/2005/8/quickstyle/simple1" qsCatId="simple" csTypeId="urn:microsoft.com/office/officeart/2005/8/colors/colorful2" csCatId="colorful" phldr="1"/>
      <dgm:spPr/>
      <dgm:t>
        <a:bodyPr/>
        <a:lstStyle/>
        <a:p>
          <a:endParaRPr lang="en-US"/>
        </a:p>
      </dgm:t>
    </dgm:pt>
    <dgm:pt modelId="{9E824629-2CD9-4E2B-91FA-EB9396FA6EF1}">
      <dgm:prSet phldrT="[Text]" custT="1"/>
      <dgm:spPr/>
      <dgm:t>
        <a:bodyPr/>
        <a:lstStyle/>
        <a:p>
          <a:r>
            <a:rPr lang="en-US" sz="3600" dirty="0" smtClean="0"/>
            <a:t>Next Generation Grid</a:t>
          </a:r>
          <a:endParaRPr lang="en-US" sz="3600" dirty="0"/>
        </a:p>
      </dgm:t>
    </dgm:pt>
    <dgm:pt modelId="{3C819DC1-1375-423B-9C9F-1914C61D5A3D}" type="parTrans" cxnId="{0EC820E5-624D-4576-8493-CF9E2A7C8E5F}">
      <dgm:prSet/>
      <dgm:spPr/>
      <dgm:t>
        <a:bodyPr/>
        <a:lstStyle/>
        <a:p>
          <a:endParaRPr lang="en-US" sz="2000"/>
        </a:p>
      </dgm:t>
    </dgm:pt>
    <dgm:pt modelId="{EEC97672-6A7A-49B7-B26D-05CCB657422E}" type="sibTrans" cxnId="{0EC820E5-624D-4576-8493-CF9E2A7C8E5F}">
      <dgm:prSet/>
      <dgm:spPr/>
      <dgm:t>
        <a:bodyPr/>
        <a:lstStyle/>
        <a:p>
          <a:endParaRPr lang="en-US" sz="2000"/>
        </a:p>
      </dgm:t>
    </dgm:pt>
    <dgm:pt modelId="{FA062CB2-58E5-47B8-BC50-21C89FF05747}">
      <dgm:prSet phldrT="[Text]" custT="1"/>
      <dgm:spPr/>
      <dgm:t>
        <a:bodyPr/>
        <a:lstStyle/>
        <a:p>
          <a:r>
            <a:rPr lang="en-US" sz="1400" dirty="0" smtClean="0"/>
            <a:t>Distributed Generation</a:t>
          </a:r>
          <a:endParaRPr lang="en-US" sz="1400" dirty="0"/>
        </a:p>
      </dgm:t>
    </dgm:pt>
    <dgm:pt modelId="{7560DD5B-8B45-41CE-BF24-9D9E5D92D1BC}" type="parTrans" cxnId="{F63DCFC9-2685-4AD2-B88A-4A1F37822FF7}">
      <dgm:prSet/>
      <dgm:spPr/>
      <dgm:t>
        <a:bodyPr/>
        <a:lstStyle/>
        <a:p>
          <a:endParaRPr lang="en-US" sz="2000"/>
        </a:p>
      </dgm:t>
    </dgm:pt>
    <dgm:pt modelId="{775A7FC7-D5B9-426B-B724-ECE7CC610DFB}" type="sibTrans" cxnId="{F63DCFC9-2685-4AD2-B88A-4A1F37822FF7}">
      <dgm:prSet/>
      <dgm:spPr/>
      <dgm:t>
        <a:bodyPr/>
        <a:lstStyle/>
        <a:p>
          <a:endParaRPr lang="en-US" sz="2000"/>
        </a:p>
      </dgm:t>
    </dgm:pt>
    <dgm:pt modelId="{DB1029BD-20FE-499D-938B-31AC013B6CB1}">
      <dgm:prSet phldrT="[Text]" custT="1"/>
      <dgm:spPr/>
      <dgm:t>
        <a:bodyPr/>
        <a:lstStyle/>
        <a:p>
          <a:r>
            <a:rPr lang="en-US" sz="1400" dirty="0" smtClean="0"/>
            <a:t>Advanced</a:t>
          </a:r>
        </a:p>
        <a:p>
          <a:r>
            <a:rPr lang="en-US" sz="1400" dirty="0" smtClean="0"/>
            <a:t>Communications</a:t>
          </a:r>
          <a:endParaRPr lang="en-US" sz="1400" dirty="0"/>
        </a:p>
      </dgm:t>
    </dgm:pt>
    <dgm:pt modelId="{CD106FC5-1EED-4210-A356-7F4CEB1401BA}" type="parTrans" cxnId="{5972EEB9-A70A-4A22-BB63-CCA5FDAF96B9}">
      <dgm:prSet/>
      <dgm:spPr/>
      <dgm:t>
        <a:bodyPr/>
        <a:lstStyle/>
        <a:p>
          <a:endParaRPr lang="en-US" sz="2000"/>
        </a:p>
      </dgm:t>
    </dgm:pt>
    <dgm:pt modelId="{B35A932B-6358-4B23-90F3-7C64B489AB84}" type="sibTrans" cxnId="{5972EEB9-A70A-4A22-BB63-CCA5FDAF96B9}">
      <dgm:prSet/>
      <dgm:spPr/>
      <dgm:t>
        <a:bodyPr/>
        <a:lstStyle/>
        <a:p>
          <a:endParaRPr lang="en-US" sz="2000"/>
        </a:p>
      </dgm:t>
    </dgm:pt>
    <dgm:pt modelId="{227F8FBC-04D1-4532-A587-26EDC22B1DE1}">
      <dgm:prSet phldrT="[Text]" custT="1"/>
      <dgm:spPr/>
      <dgm:t>
        <a:bodyPr/>
        <a:lstStyle/>
        <a:p>
          <a:r>
            <a:rPr lang="en-US" sz="1400" dirty="0" smtClean="0"/>
            <a:t>Advanced Analytics</a:t>
          </a:r>
          <a:endParaRPr lang="en-US" sz="1400" dirty="0"/>
        </a:p>
      </dgm:t>
    </dgm:pt>
    <dgm:pt modelId="{98C4B019-F6AC-4462-881B-DCC0F07EF131}" type="parTrans" cxnId="{C7C0AE4A-4570-4548-A5EF-8CAA9284EB02}">
      <dgm:prSet/>
      <dgm:spPr/>
      <dgm:t>
        <a:bodyPr/>
        <a:lstStyle/>
        <a:p>
          <a:endParaRPr lang="en-US" sz="2000"/>
        </a:p>
      </dgm:t>
    </dgm:pt>
    <dgm:pt modelId="{317FBD20-7582-40E9-B576-708BE9661223}" type="sibTrans" cxnId="{C7C0AE4A-4570-4548-A5EF-8CAA9284EB02}">
      <dgm:prSet/>
      <dgm:spPr/>
      <dgm:t>
        <a:bodyPr/>
        <a:lstStyle/>
        <a:p>
          <a:endParaRPr lang="en-US" sz="2000"/>
        </a:p>
      </dgm:t>
    </dgm:pt>
    <dgm:pt modelId="{6C279F36-5FED-4CBB-B9FB-B7B80EBA26D8}">
      <dgm:prSet phldrT="[Text]" custT="1"/>
      <dgm:spPr/>
      <dgm:t>
        <a:bodyPr/>
        <a:lstStyle/>
        <a:p>
          <a:r>
            <a:rPr lang="en-US" sz="1400" dirty="0" smtClean="0"/>
            <a:t>Advanced Architecture (Fractal) </a:t>
          </a:r>
          <a:endParaRPr lang="en-US" sz="1400" dirty="0"/>
        </a:p>
      </dgm:t>
    </dgm:pt>
    <dgm:pt modelId="{A4F8E259-3E97-4C30-AF71-A78F985DEE9C}" type="parTrans" cxnId="{5373F073-4D1F-45E8-AC08-55CE25109F3D}">
      <dgm:prSet/>
      <dgm:spPr/>
      <dgm:t>
        <a:bodyPr/>
        <a:lstStyle/>
        <a:p>
          <a:endParaRPr lang="en-US" sz="2000"/>
        </a:p>
      </dgm:t>
    </dgm:pt>
    <dgm:pt modelId="{DEA327BC-E224-4975-9EF8-3FC8466B9201}" type="sibTrans" cxnId="{5373F073-4D1F-45E8-AC08-55CE25109F3D}">
      <dgm:prSet/>
      <dgm:spPr/>
      <dgm:t>
        <a:bodyPr/>
        <a:lstStyle/>
        <a:p>
          <a:endParaRPr lang="en-US" sz="2000"/>
        </a:p>
      </dgm:t>
    </dgm:pt>
    <dgm:pt modelId="{9594CD4F-1730-432A-B736-BBC9869CB895}">
      <dgm:prSet phldrT="[Text]" custT="1"/>
      <dgm:spPr/>
      <dgm:t>
        <a:bodyPr/>
        <a:lstStyle/>
        <a:p>
          <a:r>
            <a:rPr lang="en-US" sz="1400" dirty="0" smtClean="0"/>
            <a:t>Big Data </a:t>
          </a:r>
          <a:endParaRPr lang="en-US" sz="1400" dirty="0"/>
        </a:p>
      </dgm:t>
    </dgm:pt>
    <dgm:pt modelId="{9A89FDB8-A886-4758-AC10-8106CEBBEC1A}" type="sibTrans" cxnId="{8E5568DC-9444-45A0-9FF1-1E01E2D26180}">
      <dgm:prSet/>
      <dgm:spPr/>
      <dgm:t>
        <a:bodyPr/>
        <a:lstStyle/>
        <a:p>
          <a:endParaRPr lang="en-US" sz="2000"/>
        </a:p>
      </dgm:t>
    </dgm:pt>
    <dgm:pt modelId="{4BDA22B4-CBF8-4440-AFAA-018CD943EF10}" type="parTrans" cxnId="{8E5568DC-9444-45A0-9FF1-1E01E2D26180}">
      <dgm:prSet/>
      <dgm:spPr/>
      <dgm:t>
        <a:bodyPr/>
        <a:lstStyle/>
        <a:p>
          <a:endParaRPr lang="en-US" sz="2000"/>
        </a:p>
      </dgm:t>
    </dgm:pt>
    <dgm:pt modelId="{E7B90937-F5D8-4669-8DD5-D0CD2162AD4B}">
      <dgm:prSet phldrT="[Text]" custT="1"/>
      <dgm:spPr/>
      <dgm:t>
        <a:bodyPr/>
        <a:lstStyle/>
        <a:p>
          <a:r>
            <a:rPr lang="en-US" sz="1400" dirty="0" smtClean="0"/>
            <a:t>Agile Control</a:t>
          </a:r>
          <a:endParaRPr lang="en-US" sz="1400" dirty="0"/>
        </a:p>
      </dgm:t>
    </dgm:pt>
    <dgm:pt modelId="{E4002109-CF8C-482F-A6F1-4D1BE6B76451}" type="parTrans" cxnId="{526FBF1D-6FA1-41C5-B4AA-20025FE4D0C8}">
      <dgm:prSet/>
      <dgm:spPr/>
      <dgm:t>
        <a:bodyPr/>
        <a:lstStyle/>
        <a:p>
          <a:endParaRPr lang="en-US" sz="2000"/>
        </a:p>
      </dgm:t>
    </dgm:pt>
    <dgm:pt modelId="{6AC4089D-992E-41B6-8C4B-D552C77A40AC}" type="sibTrans" cxnId="{526FBF1D-6FA1-41C5-B4AA-20025FE4D0C8}">
      <dgm:prSet/>
      <dgm:spPr/>
      <dgm:t>
        <a:bodyPr/>
        <a:lstStyle/>
        <a:p>
          <a:endParaRPr lang="en-US" sz="2000"/>
        </a:p>
      </dgm:t>
    </dgm:pt>
    <dgm:pt modelId="{D67286DC-52A5-40A3-84D0-DC7203E4FA0A}">
      <dgm:prSet phldrT="[Text]" custT="1"/>
      <dgm:spPr>
        <a:solidFill>
          <a:schemeClr val="accent2">
            <a:hueOff val="1337577"/>
            <a:satOff val="-1668"/>
            <a:lumOff val="392"/>
            <a:alpha val="74000"/>
          </a:schemeClr>
        </a:solidFill>
        <a:effectLst>
          <a:glow rad="228600">
            <a:schemeClr val="accent2">
              <a:satMod val="175000"/>
              <a:alpha val="88000"/>
            </a:schemeClr>
          </a:glow>
        </a:effectLst>
      </dgm:spPr>
      <dgm:t>
        <a:bodyPr/>
        <a:lstStyle/>
        <a:p>
          <a:r>
            <a:rPr lang="en-US" sz="1400" dirty="0" smtClean="0"/>
            <a:t>Cyber Security</a:t>
          </a:r>
          <a:endParaRPr lang="en-US" sz="1400" dirty="0"/>
        </a:p>
      </dgm:t>
    </dgm:pt>
    <dgm:pt modelId="{ABE3CC31-A683-4B0B-9094-409C5C155832}" type="parTrans" cxnId="{0A565449-3673-4FCD-8426-158FA5026CCC}">
      <dgm:prSet/>
      <dgm:spPr/>
      <dgm:t>
        <a:bodyPr/>
        <a:lstStyle/>
        <a:p>
          <a:endParaRPr lang="en-US" sz="2000"/>
        </a:p>
      </dgm:t>
    </dgm:pt>
    <dgm:pt modelId="{4550EA69-7B2F-4B94-B2B9-BE491C1C6F82}" type="sibTrans" cxnId="{0A565449-3673-4FCD-8426-158FA5026CCC}">
      <dgm:prSet/>
      <dgm:spPr/>
      <dgm:t>
        <a:bodyPr/>
        <a:lstStyle/>
        <a:p>
          <a:endParaRPr lang="en-US" sz="2000"/>
        </a:p>
      </dgm:t>
    </dgm:pt>
    <dgm:pt modelId="{AABB4986-2C2D-48E6-B9F6-92B85C732C87}" type="pres">
      <dgm:prSet presAssocID="{A7B65550-7E93-47C4-8CC6-B8609A0ABC66}" presName="composite" presStyleCnt="0">
        <dgm:presLayoutVars>
          <dgm:chMax val="1"/>
          <dgm:dir/>
          <dgm:resizeHandles val="exact"/>
        </dgm:presLayoutVars>
      </dgm:prSet>
      <dgm:spPr/>
      <dgm:t>
        <a:bodyPr/>
        <a:lstStyle/>
        <a:p>
          <a:endParaRPr lang="en-US"/>
        </a:p>
      </dgm:t>
    </dgm:pt>
    <dgm:pt modelId="{772F31F2-CF67-4D1B-BF4B-00C2944FF45C}" type="pres">
      <dgm:prSet presAssocID="{A7B65550-7E93-47C4-8CC6-B8609A0ABC66}" presName="radial" presStyleCnt="0">
        <dgm:presLayoutVars>
          <dgm:animLvl val="ctr"/>
        </dgm:presLayoutVars>
      </dgm:prSet>
      <dgm:spPr/>
    </dgm:pt>
    <dgm:pt modelId="{48219780-12FB-4776-8052-2C716B91151C}" type="pres">
      <dgm:prSet presAssocID="{9E824629-2CD9-4E2B-91FA-EB9396FA6EF1}" presName="centerShape" presStyleLbl="vennNode1" presStyleIdx="0" presStyleCnt="8"/>
      <dgm:spPr/>
      <dgm:t>
        <a:bodyPr/>
        <a:lstStyle/>
        <a:p>
          <a:endParaRPr lang="en-US"/>
        </a:p>
      </dgm:t>
    </dgm:pt>
    <dgm:pt modelId="{2420E2A6-0827-45FA-879D-259CB47E1301}" type="pres">
      <dgm:prSet presAssocID="{FA062CB2-58E5-47B8-BC50-21C89FF05747}" presName="node" presStyleLbl="vennNode1" presStyleIdx="1" presStyleCnt="8">
        <dgm:presLayoutVars>
          <dgm:bulletEnabled val="1"/>
        </dgm:presLayoutVars>
      </dgm:prSet>
      <dgm:spPr/>
      <dgm:t>
        <a:bodyPr/>
        <a:lstStyle/>
        <a:p>
          <a:endParaRPr lang="en-US"/>
        </a:p>
      </dgm:t>
    </dgm:pt>
    <dgm:pt modelId="{AB6B4DC9-225C-4CAF-8297-BC42E3E36493}" type="pres">
      <dgm:prSet presAssocID="{D67286DC-52A5-40A3-84D0-DC7203E4FA0A}" presName="node" presStyleLbl="vennNode1" presStyleIdx="2" presStyleCnt="8">
        <dgm:presLayoutVars>
          <dgm:bulletEnabled val="1"/>
        </dgm:presLayoutVars>
      </dgm:prSet>
      <dgm:spPr/>
      <dgm:t>
        <a:bodyPr/>
        <a:lstStyle/>
        <a:p>
          <a:endParaRPr lang="en-US"/>
        </a:p>
      </dgm:t>
    </dgm:pt>
    <dgm:pt modelId="{9B122F22-47BC-4328-B85D-F737FF818706}" type="pres">
      <dgm:prSet presAssocID="{6C279F36-5FED-4CBB-B9FB-B7B80EBA26D8}" presName="node" presStyleLbl="vennNode1" presStyleIdx="3" presStyleCnt="8">
        <dgm:presLayoutVars>
          <dgm:bulletEnabled val="1"/>
        </dgm:presLayoutVars>
      </dgm:prSet>
      <dgm:spPr/>
      <dgm:t>
        <a:bodyPr/>
        <a:lstStyle/>
        <a:p>
          <a:endParaRPr lang="en-US"/>
        </a:p>
      </dgm:t>
    </dgm:pt>
    <dgm:pt modelId="{7E703543-3EB2-44A8-986F-BDAFC08BF8EF}" type="pres">
      <dgm:prSet presAssocID="{9594CD4F-1730-432A-B736-BBC9869CB895}" presName="node" presStyleLbl="vennNode1" presStyleIdx="4" presStyleCnt="8">
        <dgm:presLayoutVars>
          <dgm:bulletEnabled val="1"/>
        </dgm:presLayoutVars>
      </dgm:prSet>
      <dgm:spPr/>
      <dgm:t>
        <a:bodyPr/>
        <a:lstStyle/>
        <a:p>
          <a:endParaRPr lang="en-US"/>
        </a:p>
      </dgm:t>
    </dgm:pt>
    <dgm:pt modelId="{84FB2437-B0D5-453C-AC26-50B5CEB10E7D}" type="pres">
      <dgm:prSet presAssocID="{227F8FBC-04D1-4532-A587-26EDC22B1DE1}" presName="node" presStyleLbl="vennNode1" presStyleIdx="5" presStyleCnt="8">
        <dgm:presLayoutVars>
          <dgm:bulletEnabled val="1"/>
        </dgm:presLayoutVars>
      </dgm:prSet>
      <dgm:spPr/>
      <dgm:t>
        <a:bodyPr/>
        <a:lstStyle/>
        <a:p>
          <a:endParaRPr lang="en-US"/>
        </a:p>
      </dgm:t>
    </dgm:pt>
    <dgm:pt modelId="{D7017369-E1E1-47CB-88BC-F59777F9059B}" type="pres">
      <dgm:prSet presAssocID="{DB1029BD-20FE-499D-938B-31AC013B6CB1}" presName="node" presStyleLbl="vennNode1" presStyleIdx="6" presStyleCnt="8">
        <dgm:presLayoutVars>
          <dgm:bulletEnabled val="1"/>
        </dgm:presLayoutVars>
      </dgm:prSet>
      <dgm:spPr/>
      <dgm:t>
        <a:bodyPr/>
        <a:lstStyle/>
        <a:p>
          <a:endParaRPr lang="en-US"/>
        </a:p>
      </dgm:t>
    </dgm:pt>
    <dgm:pt modelId="{FEA86435-5165-4C16-8E21-125427652157}" type="pres">
      <dgm:prSet presAssocID="{E7B90937-F5D8-4669-8DD5-D0CD2162AD4B}" presName="node" presStyleLbl="vennNode1" presStyleIdx="7" presStyleCnt="8">
        <dgm:presLayoutVars>
          <dgm:bulletEnabled val="1"/>
        </dgm:presLayoutVars>
      </dgm:prSet>
      <dgm:spPr/>
      <dgm:t>
        <a:bodyPr/>
        <a:lstStyle/>
        <a:p>
          <a:endParaRPr lang="en-US"/>
        </a:p>
      </dgm:t>
    </dgm:pt>
  </dgm:ptLst>
  <dgm:cxnLst>
    <dgm:cxn modelId="{95D0A935-CA0E-4C53-87C4-74E6113183C6}" type="presOf" srcId="{9E824629-2CD9-4E2B-91FA-EB9396FA6EF1}" destId="{48219780-12FB-4776-8052-2C716B91151C}" srcOrd="0" destOrd="0" presId="urn:microsoft.com/office/officeart/2005/8/layout/radial3"/>
    <dgm:cxn modelId="{CA0993A2-2213-41F3-8501-E5E50C64F2A9}" type="presOf" srcId="{DB1029BD-20FE-499D-938B-31AC013B6CB1}" destId="{D7017369-E1E1-47CB-88BC-F59777F9059B}" srcOrd="0" destOrd="0" presId="urn:microsoft.com/office/officeart/2005/8/layout/radial3"/>
    <dgm:cxn modelId="{5972EEB9-A70A-4A22-BB63-CCA5FDAF96B9}" srcId="{9E824629-2CD9-4E2B-91FA-EB9396FA6EF1}" destId="{DB1029BD-20FE-499D-938B-31AC013B6CB1}" srcOrd="5" destOrd="0" parTransId="{CD106FC5-1EED-4210-A356-7F4CEB1401BA}" sibTransId="{B35A932B-6358-4B23-90F3-7C64B489AB84}"/>
    <dgm:cxn modelId="{C7C0AE4A-4570-4548-A5EF-8CAA9284EB02}" srcId="{9E824629-2CD9-4E2B-91FA-EB9396FA6EF1}" destId="{227F8FBC-04D1-4532-A587-26EDC22B1DE1}" srcOrd="4" destOrd="0" parTransId="{98C4B019-F6AC-4462-881B-DCC0F07EF131}" sibTransId="{317FBD20-7582-40E9-B576-708BE9661223}"/>
    <dgm:cxn modelId="{E3D8ACF6-B0B8-4798-9F00-BB41D738B802}" type="presOf" srcId="{E7B90937-F5D8-4669-8DD5-D0CD2162AD4B}" destId="{FEA86435-5165-4C16-8E21-125427652157}" srcOrd="0" destOrd="0" presId="urn:microsoft.com/office/officeart/2005/8/layout/radial3"/>
    <dgm:cxn modelId="{16986E9E-827D-47C5-8780-7A606D864C74}" type="presOf" srcId="{FA062CB2-58E5-47B8-BC50-21C89FF05747}" destId="{2420E2A6-0827-45FA-879D-259CB47E1301}" srcOrd="0" destOrd="0" presId="urn:microsoft.com/office/officeart/2005/8/layout/radial3"/>
    <dgm:cxn modelId="{307AF51B-859A-4597-99F2-0918937FCD8B}" type="presOf" srcId="{9594CD4F-1730-432A-B736-BBC9869CB895}" destId="{7E703543-3EB2-44A8-986F-BDAFC08BF8EF}" srcOrd="0" destOrd="0" presId="urn:microsoft.com/office/officeart/2005/8/layout/radial3"/>
    <dgm:cxn modelId="{E2C69BC5-CD22-4398-9F01-9C1DFA10F86D}" type="presOf" srcId="{227F8FBC-04D1-4532-A587-26EDC22B1DE1}" destId="{84FB2437-B0D5-453C-AC26-50B5CEB10E7D}" srcOrd="0" destOrd="0" presId="urn:microsoft.com/office/officeart/2005/8/layout/radial3"/>
    <dgm:cxn modelId="{8E5568DC-9444-45A0-9FF1-1E01E2D26180}" srcId="{9E824629-2CD9-4E2B-91FA-EB9396FA6EF1}" destId="{9594CD4F-1730-432A-B736-BBC9869CB895}" srcOrd="3" destOrd="0" parTransId="{4BDA22B4-CBF8-4440-AFAA-018CD943EF10}" sibTransId="{9A89FDB8-A886-4758-AC10-8106CEBBEC1A}"/>
    <dgm:cxn modelId="{5373F073-4D1F-45E8-AC08-55CE25109F3D}" srcId="{9E824629-2CD9-4E2B-91FA-EB9396FA6EF1}" destId="{6C279F36-5FED-4CBB-B9FB-B7B80EBA26D8}" srcOrd="2" destOrd="0" parTransId="{A4F8E259-3E97-4C30-AF71-A78F985DEE9C}" sibTransId="{DEA327BC-E224-4975-9EF8-3FC8466B9201}"/>
    <dgm:cxn modelId="{6879F812-404E-4C6F-820E-760911C7C980}" type="presOf" srcId="{A7B65550-7E93-47C4-8CC6-B8609A0ABC66}" destId="{AABB4986-2C2D-48E6-B9F6-92B85C732C87}" srcOrd="0" destOrd="0" presId="urn:microsoft.com/office/officeart/2005/8/layout/radial3"/>
    <dgm:cxn modelId="{0EC820E5-624D-4576-8493-CF9E2A7C8E5F}" srcId="{A7B65550-7E93-47C4-8CC6-B8609A0ABC66}" destId="{9E824629-2CD9-4E2B-91FA-EB9396FA6EF1}" srcOrd="0" destOrd="0" parTransId="{3C819DC1-1375-423B-9C9F-1914C61D5A3D}" sibTransId="{EEC97672-6A7A-49B7-B26D-05CCB657422E}"/>
    <dgm:cxn modelId="{96D6CD11-847A-4278-96B1-1A4AB46BBA78}" type="presOf" srcId="{D67286DC-52A5-40A3-84D0-DC7203E4FA0A}" destId="{AB6B4DC9-225C-4CAF-8297-BC42E3E36493}" srcOrd="0" destOrd="0" presId="urn:microsoft.com/office/officeart/2005/8/layout/radial3"/>
    <dgm:cxn modelId="{526FBF1D-6FA1-41C5-B4AA-20025FE4D0C8}" srcId="{9E824629-2CD9-4E2B-91FA-EB9396FA6EF1}" destId="{E7B90937-F5D8-4669-8DD5-D0CD2162AD4B}" srcOrd="6" destOrd="0" parTransId="{E4002109-CF8C-482F-A6F1-4D1BE6B76451}" sibTransId="{6AC4089D-992E-41B6-8C4B-D552C77A40AC}"/>
    <dgm:cxn modelId="{7BCEE082-9A5D-42CD-A016-E2429F0AC975}" type="presOf" srcId="{6C279F36-5FED-4CBB-B9FB-B7B80EBA26D8}" destId="{9B122F22-47BC-4328-B85D-F737FF818706}" srcOrd="0" destOrd="0" presId="urn:microsoft.com/office/officeart/2005/8/layout/radial3"/>
    <dgm:cxn modelId="{0A565449-3673-4FCD-8426-158FA5026CCC}" srcId="{9E824629-2CD9-4E2B-91FA-EB9396FA6EF1}" destId="{D67286DC-52A5-40A3-84D0-DC7203E4FA0A}" srcOrd="1" destOrd="0" parTransId="{ABE3CC31-A683-4B0B-9094-409C5C155832}" sibTransId="{4550EA69-7B2F-4B94-B2B9-BE491C1C6F82}"/>
    <dgm:cxn modelId="{F63DCFC9-2685-4AD2-B88A-4A1F37822FF7}" srcId="{9E824629-2CD9-4E2B-91FA-EB9396FA6EF1}" destId="{FA062CB2-58E5-47B8-BC50-21C89FF05747}" srcOrd="0" destOrd="0" parTransId="{7560DD5B-8B45-41CE-BF24-9D9E5D92D1BC}" sibTransId="{775A7FC7-D5B9-426B-B724-ECE7CC610DFB}"/>
    <dgm:cxn modelId="{762118E4-FF8C-4AEB-B8BF-B3072CA72F59}" type="presParOf" srcId="{AABB4986-2C2D-48E6-B9F6-92B85C732C87}" destId="{772F31F2-CF67-4D1B-BF4B-00C2944FF45C}" srcOrd="0" destOrd="0" presId="urn:microsoft.com/office/officeart/2005/8/layout/radial3"/>
    <dgm:cxn modelId="{51A6266C-FB94-415F-850E-62DA95FF45D5}" type="presParOf" srcId="{772F31F2-CF67-4D1B-BF4B-00C2944FF45C}" destId="{48219780-12FB-4776-8052-2C716B91151C}" srcOrd="0" destOrd="0" presId="urn:microsoft.com/office/officeart/2005/8/layout/radial3"/>
    <dgm:cxn modelId="{E2363BEE-1EA9-4AF3-A00A-B41028B92A49}" type="presParOf" srcId="{772F31F2-CF67-4D1B-BF4B-00C2944FF45C}" destId="{2420E2A6-0827-45FA-879D-259CB47E1301}" srcOrd="1" destOrd="0" presId="urn:microsoft.com/office/officeart/2005/8/layout/radial3"/>
    <dgm:cxn modelId="{A71CF1CF-756B-4AB4-A964-ED1B200FAA50}" type="presParOf" srcId="{772F31F2-CF67-4D1B-BF4B-00C2944FF45C}" destId="{AB6B4DC9-225C-4CAF-8297-BC42E3E36493}" srcOrd="2" destOrd="0" presId="urn:microsoft.com/office/officeart/2005/8/layout/radial3"/>
    <dgm:cxn modelId="{C1164CFB-027F-4AA2-A85D-D23217D2546E}" type="presParOf" srcId="{772F31F2-CF67-4D1B-BF4B-00C2944FF45C}" destId="{9B122F22-47BC-4328-B85D-F737FF818706}" srcOrd="3" destOrd="0" presId="urn:microsoft.com/office/officeart/2005/8/layout/radial3"/>
    <dgm:cxn modelId="{3157C492-1E7D-45E7-A02F-6FB10934EFCE}" type="presParOf" srcId="{772F31F2-CF67-4D1B-BF4B-00C2944FF45C}" destId="{7E703543-3EB2-44A8-986F-BDAFC08BF8EF}" srcOrd="4" destOrd="0" presId="urn:microsoft.com/office/officeart/2005/8/layout/radial3"/>
    <dgm:cxn modelId="{1C1AE372-8CC1-4817-8DC6-D6B9B9B9129B}" type="presParOf" srcId="{772F31F2-CF67-4D1B-BF4B-00C2944FF45C}" destId="{84FB2437-B0D5-453C-AC26-50B5CEB10E7D}" srcOrd="5" destOrd="0" presId="urn:microsoft.com/office/officeart/2005/8/layout/radial3"/>
    <dgm:cxn modelId="{195E3F55-CE86-4E74-99FB-B89E2AB1EACA}" type="presParOf" srcId="{772F31F2-CF67-4D1B-BF4B-00C2944FF45C}" destId="{D7017369-E1E1-47CB-88BC-F59777F9059B}" srcOrd="6" destOrd="0" presId="urn:microsoft.com/office/officeart/2005/8/layout/radial3"/>
    <dgm:cxn modelId="{7B2E355C-C8A3-4011-9FE0-4A239281E7E1}" type="presParOf" srcId="{772F31F2-CF67-4D1B-BF4B-00C2944FF45C}" destId="{FEA86435-5165-4C16-8E21-125427652157}" srcOrd="7"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733743E-172B-4E0B-B052-CDB61F8391C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6570035-2F8A-44EF-A01F-A773B0440D70}">
      <dgm:prSet phldrT="[Text]"/>
      <dgm:spPr/>
      <dgm:t>
        <a:bodyPr/>
        <a:lstStyle/>
        <a:p>
          <a:r>
            <a:rPr lang="en-US" dirty="0" smtClean="0"/>
            <a:t>Action</a:t>
          </a:r>
          <a:endParaRPr lang="en-US" dirty="0"/>
        </a:p>
      </dgm:t>
    </dgm:pt>
    <dgm:pt modelId="{EEC4B9AB-90FD-429C-9B36-BA9B23B92764}" type="parTrans" cxnId="{C0AACDCE-F052-448E-874E-2D354430AC5D}">
      <dgm:prSet/>
      <dgm:spPr/>
      <dgm:t>
        <a:bodyPr/>
        <a:lstStyle/>
        <a:p>
          <a:endParaRPr lang="en-US"/>
        </a:p>
      </dgm:t>
    </dgm:pt>
    <dgm:pt modelId="{30870615-DB94-4828-9B92-BF69C9794F0B}" type="sibTrans" cxnId="{C0AACDCE-F052-448E-874E-2D354430AC5D}">
      <dgm:prSet/>
      <dgm:spPr/>
      <dgm:t>
        <a:bodyPr/>
        <a:lstStyle/>
        <a:p>
          <a:endParaRPr lang="en-US"/>
        </a:p>
      </dgm:t>
    </dgm:pt>
    <dgm:pt modelId="{E7CCA735-9FD2-4454-BB2B-FE7E41C539DE}">
      <dgm:prSet phldrT="[Text]"/>
      <dgm:spPr/>
      <dgm:t>
        <a:bodyPr/>
        <a:lstStyle/>
        <a:p>
          <a:r>
            <a:rPr lang="en-US" dirty="0" smtClean="0"/>
            <a:t>Decision</a:t>
          </a:r>
          <a:endParaRPr lang="en-US" dirty="0"/>
        </a:p>
      </dgm:t>
    </dgm:pt>
    <dgm:pt modelId="{1DC2732C-551B-493D-95C2-A82E392FE210}" type="parTrans" cxnId="{4CF2C98B-A216-4EF8-81F8-43D04130E56E}">
      <dgm:prSet/>
      <dgm:spPr/>
      <dgm:t>
        <a:bodyPr/>
        <a:lstStyle/>
        <a:p>
          <a:endParaRPr lang="en-US"/>
        </a:p>
      </dgm:t>
    </dgm:pt>
    <dgm:pt modelId="{C8A8093E-2458-4CCC-A751-4813C1749952}" type="sibTrans" cxnId="{4CF2C98B-A216-4EF8-81F8-43D04130E56E}">
      <dgm:prSet/>
      <dgm:spPr/>
      <dgm:t>
        <a:bodyPr/>
        <a:lstStyle/>
        <a:p>
          <a:endParaRPr lang="en-US"/>
        </a:p>
      </dgm:t>
    </dgm:pt>
    <dgm:pt modelId="{16507A9B-A42C-4899-99A4-1C357792E2DE}">
      <dgm:prSet phldrT="[Text]"/>
      <dgm:spPr/>
      <dgm:t>
        <a:bodyPr/>
        <a:lstStyle/>
        <a:p>
          <a:r>
            <a:rPr lang="en-US" dirty="0" smtClean="0"/>
            <a:t>Database</a:t>
          </a:r>
          <a:endParaRPr lang="en-US" dirty="0"/>
        </a:p>
      </dgm:t>
    </dgm:pt>
    <dgm:pt modelId="{28662011-8135-445E-AE7B-9941E1705B93}" type="parTrans" cxnId="{A8A815BB-D4CF-4B75-AFA6-D44488EF9158}">
      <dgm:prSet/>
      <dgm:spPr/>
      <dgm:t>
        <a:bodyPr/>
        <a:lstStyle/>
        <a:p>
          <a:endParaRPr lang="en-US"/>
        </a:p>
      </dgm:t>
    </dgm:pt>
    <dgm:pt modelId="{44DF93EE-FC48-4DA3-9385-7EC92B7A6DDB}" type="sibTrans" cxnId="{A8A815BB-D4CF-4B75-AFA6-D44488EF9158}">
      <dgm:prSet/>
      <dgm:spPr/>
      <dgm:t>
        <a:bodyPr/>
        <a:lstStyle/>
        <a:p>
          <a:endParaRPr lang="en-US"/>
        </a:p>
      </dgm:t>
    </dgm:pt>
    <dgm:pt modelId="{E7D4ECDA-E13C-412A-AB96-B7FA19C1CBD4}">
      <dgm:prSet phldrT="[Text]"/>
      <dgm:spPr/>
      <dgm:t>
        <a:bodyPr/>
        <a:lstStyle/>
        <a:p>
          <a:r>
            <a:rPr lang="en-US" dirty="0" smtClean="0"/>
            <a:t>Host-based software defined network</a:t>
          </a:r>
          <a:endParaRPr lang="en-US" dirty="0"/>
        </a:p>
      </dgm:t>
    </dgm:pt>
    <dgm:pt modelId="{CA46D026-C522-41D6-BD44-64F80F84845A}" type="parTrans" cxnId="{6B7AA6F6-82E1-4FF4-93AA-576AB93CAE88}">
      <dgm:prSet/>
      <dgm:spPr/>
      <dgm:t>
        <a:bodyPr/>
        <a:lstStyle/>
        <a:p>
          <a:endParaRPr lang="en-US"/>
        </a:p>
      </dgm:t>
    </dgm:pt>
    <dgm:pt modelId="{E0A272A8-AC31-460A-8E4D-A43171448C8B}" type="sibTrans" cxnId="{6B7AA6F6-82E1-4FF4-93AA-576AB93CAE88}">
      <dgm:prSet/>
      <dgm:spPr/>
      <dgm:t>
        <a:bodyPr/>
        <a:lstStyle/>
        <a:p>
          <a:endParaRPr lang="en-US"/>
        </a:p>
      </dgm:t>
    </dgm:pt>
    <dgm:pt modelId="{A5AD2603-8038-4AB3-8DD0-9BA2D38E6A15}">
      <dgm:prSet phldrT="[Text]"/>
      <dgm:spPr/>
      <dgm:t>
        <a:bodyPr/>
        <a:lstStyle/>
        <a:p>
          <a:r>
            <a:rPr lang="en-US" dirty="0" smtClean="0"/>
            <a:t>Analysis  </a:t>
          </a:r>
          <a:endParaRPr lang="en-US" dirty="0"/>
        </a:p>
      </dgm:t>
    </dgm:pt>
    <dgm:pt modelId="{981B3A1F-C8A7-478C-925D-B597D262DE77}" type="parTrans" cxnId="{A0C58B39-C781-4504-9C59-F03905106A19}">
      <dgm:prSet/>
      <dgm:spPr/>
      <dgm:t>
        <a:bodyPr/>
        <a:lstStyle/>
        <a:p>
          <a:endParaRPr lang="en-US"/>
        </a:p>
      </dgm:t>
    </dgm:pt>
    <dgm:pt modelId="{B696A50A-999B-4AAD-B97D-0A70FC1CFE41}" type="sibTrans" cxnId="{A0C58B39-C781-4504-9C59-F03905106A19}">
      <dgm:prSet/>
      <dgm:spPr/>
      <dgm:t>
        <a:bodyPr/>
        <a:lstStyle/>
        <a:p>
          <a:endParaRPr lang="en-US"/>
        </a:p>
      </dgm:t>
    </dgm:pt>
    <dgm:pt modelId="{609EF50B-9945-45ED-B508-52D1B7506849}">
      <dgm:prSet phldrT="[Text]"/>
      <dgm:spPr/>
      <dgm:t>
        <a:bodyPr/>
        <a:lstStyle/>
        <a:p>
          <a:r>
            <a:rPr lang="en-US" dirty="0" smtClean="0"/>
            <a:t>Network Discovery</a:t>
          </a:r>
          <a:endParaRPr lang="en-US" dirty="0"/>
        </a:p>
      </dgm:t>
    </dgm:pt>
    <dgm:pt modelId="{7D38C841-B2E1-42BB-AEB1-D73FAED440AA}" type="parTrans" cxnId="{FAF4ACE6-5092-4D7A-A794-FAA693BF53E0}">
      <dgm:prSet/>
      <dgm:spPr/>
      <dgm:t>
        <a:bodyPr/>
        <a:lstStyle/>
        <a:p>
          <a:endParaRPr lang="en-US"/>
        </a:p>
      </dgm:t>
    </dgm:pt>
    <dgm:pt modelId="{100EC485-908F-44E5-B4C8-9D3A20FCDAA8}" type="sibTrans" cxnId="{FAF4ACE6-5092-4D7A-A794-FAA693BF53E0}">
      <dgm:prSet/>
      <dgm:spPr/>
      <dgm:t>
        <a:bodyPr/>
        <a:lstStyle/>
        <a:p>
          <a:endParaRPr lang="en-US"/>
        </a:p>
      </dgm:t>
    </dgm:pt>
    <dgm:pt modelId="{B8371411-E5D7-4325-8DA4-5809282B3A65}">
      <dgm:prSet phldrT="[Text]"/>
      <dgm:spPr/>
      <dgm:t>
        <a:bodyPr/>
        <a:lstStyle/>
        <a:p>
          <a:r>
            <a:rPr lang="en-US" dirty="0" smtClean="0"/>
            <a:t>Data Collection</a:t>
          </a:r>
          <a:endParaRPr lang="en-US" dirty="0"/>
        </a:p>
      </dgm:t>
    </dgm:pt>
    <dgm:pt modelId="{26C02476-5ACE-42DC-B32B-D24D7150DE3C}" type="parTrans" cxnId="{4ECA4E9B-3D51-40FB-BFA1-8F772CB7FFD0}">
      <dgm:prSet/>
      <dgm:spPr/>
      <dgm:t>
        <a:bodyPr/>
        <a:lstStyle/>
        <a:p>
          <a:endParaRPr lang="en-US"/>
        </a:p>
      </dgm:t>
    </dgm:pt>
    <dgm:pt modelId="{752AE00C-6714-4941-AA85-8B884447A48B}" type="sibTrans" cxnId="{4ECA4E9B-3D51-40FB-BFA1-8F772CB7FFD0}">
      <dgm:prSet/>
      <dgm:spPr/>
      <dgm:t>
        <a:bodyPr/>
        <a:lstStyle/>
        <a:p>
          <a:endParaRPr lang="en-US"/>
        </a:p>
      </dgm:t>
    </dgm:pt>
    <dgm:pt modelId="{35A0DF1F-D040-426D-AECC-D22C7FA02DA1}">
      <dgm:prSet phldrT="[Text]"/>
      <dgm:spPr/>
      <dgm:t>
        <a:bodyPr/>
        <a:lstStyle/>
        <a:p>
          <a:r>
            <a:rPr lang="en-US" dirty="0" smtClean="0"/>
            <a:t>Passive add-on</a:t>
          </a:r>
          <a:endParaRPr lang="en-US" dirty="0"/>
        </a:p>
      </dgm:t>
    </dgm:pt>
    <dgm:pt modelId="{6CA15412-024C-4F18-B3EF-D1D3E1DA8FBB}" type="parTrans" cxnId="{9B0E951D-2CC2-4D6E-82FC-D78A40EEFB5B}">
      <dgm:prSet/>
      <dgm:spPr/>
      <dgm:t>
        <a:bodyPr/>
        <a:lstStyle/>
        <a:p>
          <a:endParaRPr lang="en-US"/>
        </a:p>
      </dgm:t>
    </dgm:pt>
    <dgm:pt modelId="{98FAF503-A6C7-48B3-820F-F14411406F02}" type="sibTrans" cxnId="{9B0E951D-2CC2-4D6E-82FC-D78A40EEFB5B}">
      <dgm:prSet/>
      <dgm:spPr/>
      <dgm:t>
        <a:bodyPr/>
        <a:lstStyle/>
        <a:p>
          <a:endParaRPr lang="en-US"/>
        </a:p>
      </dgm:t>
    </dgm:pt>
    <dgm:pt modelId="{1B045C67-29BC-42B3-B71F-9F0F79FE539F}">
      <dgm:prSet phldrT="[Text]"/>
      <dgm:spPr/>
      <dgm:t>
        <a:bodyPr/>
        <a:lstStyle/>
        <a:p>
          <a:r>
            <a:rPr lang="en-US" dirty="0" smtClean="0"/>
            <a:t>Dedicated in-line device</a:t>
          </a:r>
          <a:endParaRPr lang="en-US" dirty="0"/>
        </a:p>
      </dgm:t>
    </dgm:pt>
    <dgm:pt modelId="{AAF99546-1BCF-477A-9E9E-2D7D632A3AEB}" type="parTrans" cxnId="{536424CB-02C3-4A15-BF93-454F4AA3C281}">
      <dgm:prSet/>
      <dgm:spPr/>
      <dgm:t>
        <a:bodyPr/>
        <a:lstStyle/>
        <a:p>
          <a:endParaRPr lang="en-US"/>
        </a:p>
      </dgm:t>
    </dgm:pt>
    <dgm:pt modelId="{FE2CCCE0-789E-4FEF-BA63-B3768C0223BF}" type="sibTrans" cxnId="{536424CB-02C3-4A15-BF93-454F4AA3C281}">
      <dgm:prSet/>
      <dgm:spPr/>
      <dgm:t>
        <a:bodyPr/>
        <a:lstStyle/>
        <a:p>
          <a:endParaRPr lang="en-US"/>
        </a:p>
      </dgm:t>
    </dgm:pt>
    <dgm:pt modelId="{D9E4E73E-D008-4755-92A4-44225BB18679}">
      <dgm:prSet phldrT="[Text]"/>
      <dgm:spPr/>
      <dgm:t>
        <a:bodyPr/>
        <a:lstStyle/>
        <a:p>
          <a:r>
            <a:rPr lang="en-US" dirty="0" smtClean="0"/>
            <a:t>Chip level </a:t>
          </a:r>
          <a:endParaRPr lang="en-US" dirty="0"/>
        </a:p>
      </dgm:t>
    </dgm:pt>
    <dgm:pt modelId="{B79C8AFB-A860-4760-BB51-F01C58D55006}" type="parTrans" cxnId="{31658931-AEB3-4B8A-9A5C-6DE4CD5DC169}">
      <dgm:prSet/>
      <dgm:spPr/>
      <dgm:t>
        <a:bodyPr/>
        <a:lstStyle/>
        <a:p>
          <a:endParaRPr lang="en-US"/>
        </a:p>
      </dgm:t>
    </dgm:pt>
    <dgm:pt modelId="{4A209BAC-F859-4515-83B9-39AD7835E3B9}" type="sibTrans" cxnId="{31658931-AEB3-4B8A-9A5C-6DE4CD5DC169}">
      <dgm:prSet/>
      <dgm:spPr/>
      <dgm:t>
        <a:bodyPr/>
        <a:lstStyle/>
        <a:p>
          <a:endParaRPr lang="en-US"/>
        </a:p>
      </dgm:t>
    </dgm:pt>
    <dgm:pt modelId="{19351FB4-0920-4D2C-99BB-B9DA6533D574}">
      <dgm:prSet phldrT="[Text]"/>
      <dgm:spPr/>
      <dgm:t>
        <a:bodyPr/>
        <a:lstStyle/>
        <a:p>
          <a:r>
            <a:rPr lang="en-US" dirty="0" smtClean="0"/>
            <a:t>Hardware in device</a:t>
          </a:r>
          <a:endParaRPr lang="en-US" dirty="0"/>
        </a:p>
      </dgm:t>
    </dgm:pt>
    <dgm:pt modelId="{B35C0A7F-9F90-4C2B-BE93-BE4F4D80EF74}" type="parTrans" cxnId="{0CF6269E-D336-4173-AECE-89B3F15CFD19}">
      <dgm:prSet/>
      <dgm:spPr/>
      <dgm:t>
        <a:bodyPr/>
        <a:lstStyle/>
        <a:p>
          <a:endParaRPr lang="en-US"/>
        </a:p>
      </dgm:t>
    </dgm:pt>
    <dgm:pt modelId="{50CE8876-9A52-4BD8-897C-4F8B6B0E1062}" type="sibTrans" cxnId="{0CF6269E-D336-4173-AECE-89B3F15CFD19}">
      <dgm:prSet/>
      <dgm:spPr/>
      <dgm:t>
        <a:bodyPr/>
        <a:lstStyle/>
        <a:p>
          <a:endParaRPr lang="en-US"/>
        </a:p>
      </dgm:t>
    </dgm:pt>
    <dgm:pt modelId="{24871AD1-B8A3-488A-B3F0-B92C92B3DBBA}">
      <dgm:prSet phldrT="[Text]"/>
      <dgm:spPr/>
      <dgm:t>
        <a:bodyPr/>
        <a:lstStyle/>
        <a:p>
          <a:r>
            <a:rPr lang="en-US" dirty="0" smtClean="0"/>
            <a:t>Software</a:t>
          </a:r>
          <a:endParaRPr lang="en-US" dirty="0"/>
        </a:p>
      </dgm:t>
    </dgm:pt>
    <dgm:pt modelId="{52E85AC0-9194-4144-B2DB-963C88C0005E}" type="parTrans" cxnId="{126878AF-C128-4651-91E6-F1C3DD156BDA}">
      <dgm:prSet/>
      <dgm:spPr/>
      <dgm:t>
        <a:bodyPr/>
        <a:lstStyle/>
        <a:p>
          <a:endParaRPr lang="en-US"/>
        </a:p>
      </dgm:t>
    </dgm:pt>
    <dgm:pt modelId="{3162C09B-12EF-41DA-944B-5DA099DB5E60}" type="sibTrans" cxnId="{126878AF-C128-4651-91E6-F1C3DD156BDA}">
      <dgm:prSet/>
      <dgm:spPr/>
      <dgm:t>
        <a:bodyPr/>
        <a:lstStyle/>
        <a:p>
          <a:endParaRPr lang="en-US"/>
        </a:p>
      </dgm:t>
    </dgm:pt>
    <dgm:pt modelId="{9C32CC19-8338-417E-B210-8DF86062DB95}">
      <dgm:prSet phldrT="[Text]"/>
      <dgm:spPr/>
      <dgm:t>
        <a:bodyPr/>
        <a:lstStyle/>
        <a:p>
          <a:r>
            <a:rPr lang="en-US" dirty="0" smtClean="0"/>
            <a:t>Predefined decision trees</a:t>
          </a:r>
          <a:endParaRPr lang="en-US" dirty="0"/>
        </a:p>
      </dgm:t>
    </dgm:pt>
    <dgm:pt modelId="{8A88025F-EF9B-4B5B-B3CA-EA75298D108C}" type="parTrans" cxnId="{6377FD1C-16E2-4531-9B45-B114E9856656}">
      <dgm:prSet/>
      <dgm:spPr/>
      <dgm:t>
        <a:bodyPr/>
        <a:lstStyle/>
        <a:p>
          <a:endParaRPr lang="en-US"/>
        </a:p>
      </dgm:t>
    </dgm:pt>
    <dgm:pt modelId="{16F7AA86-7BE6-45C8-A423-74D082A239BB}" type="sibTrans" cxnId="{6377FD1C-16E2-4531-9B45-B114E9856656}">
      <dgm:prSet/>
      <dgm:spPr/>
      <dgm:t>
        <a:bodyPr/>
        <a:lstStyle/>
        <a:p>
          <a:endParaRPr lang="en-US"/>
        </a:p>
      </dgm:t>
    </dgm:pt>
    <dgm:pt modelId="{C59FB6A8-E5A2-44F2-B5A7-560160BF294F}">
      <dgm:prSet phldrT="[Text]"/>
      <dgm:spPr/>
      <dgm:t>
        <a:bodyPr/>
        <a:lstStyle/>
        <a:p>
          <a:r>
            <a:rPr lang="en-US" dirty="0" smtClean="0"/>
            <a:t>Comprehensive time series</a:t>
          </a:r>
          <a:endParaRPr lang="en-US" dirty="0"/>
        </a:p>
      </dgm:t>
    </dgm:pt>
    <dgm:pt modelId="{C2316050-88CD-4C4D-83BF-929CA6A5CDB4}" type="parTrans" cxnId="{373805B5-3701-45EC-BB56-EFE8A58E02F5}">
      <dgm:prSet/>
      <dgm:spPr/>
      <dgm:t>
        <a:bodyPr/>
        <a:lstStyle/>
        <a:p>
          <a:endParaRPr lang="en-US"/>
        </a:p>
      </dgm:t>
    </dgm:pt>
    <dgm:pt modelId="{A0AC9910-E84A-4F50-855A-673C05871C71}" type="sibTrans" cxnId="{373805B5-3701-45EC-BB56-EFE8A58E02F5}">
      <dgm:prSet/>
      <dgm:spPr/>
      <dgm:t>
        <a:bodyPr/>
        <a:lstStyle/>
        <a:p>
          <a:endParaRPr lang="en-US"/>
        </a:p>
      </dgm:t>
    </dgm:pt>
    <dgm:pt modelId="{576D80FB-4CDA-436F-AC6D-8F69C7CA700F}">
      <dgm:prSet phldrT="[Text]"/>
      <dgm:spPr/>
      <dgm:t>
        <a:bodyPr/>
        <a:lstStyle/>
        <a:p>
          <a:r>
            <a:rPr lang="en-US" dirty="0" smtClean="0"/>
            <a:t>Derived views</a:t>
          </a:r>
          <a:endParaRPr lang="en-US" dirty="0"/>
        </a:p>
      </dgm:t>
    </dgm:pt>
    <dgm:pt modelId="{C9FBE197-F97F-4C12-B17A-EF774BF812E4}" type="parTrans" cxnId="{8F937999-42AC-433F-9DB4-EAB793E82E60}">
      <dgm:prSet/>
      <dgm:spPr/>
      <dgm:t>
        <a:bodyPr/>
        <a:lstStyle/>
        <a:p>
          <a:endParaRPr lang="en-US"/>
        </a:p>
      </dgm:t>
    </dgm:pt>
    <dgm:pt modelId="{DF4FCC80-E913-472E-81B2-23E4A975C344}" type="sibTrans" cxnId="{8F937999-42AC-433F-9DB4-EAB793E82E60}">
      <dgm:prSet/>
      <dgm:spPr/>
      <dgm:t>
        <a:bodyPr/>
        <a:lstStyle/>
        <a:p>
          <a:endParaRPr lang="en-US"/>
        </a:p>
      </dgm:t>
    </dgm:pt>
    <dgm:pt modelId="{C9E0D347-3FAF-4CEA-8537-3D22FB0AED3B}">
      <dgm:prSet phldrT="[Text]"/>
      <dgm:spPr/>
      <dgm:t>
        <a:bodyPr/>
        <a:lstStyle/>
        <a:p>
          <a:r>
            <a:rPr lang="en-US" dirty="0" smtClean="0"/>
            <a:t>Anomaly detection based  using machine learning</a:t>
          </a:r>
          <a:endParaRPr lang="en-US" dirty="0"/>
        </a:p>
      </dgm:t>
    </dgm:pt>
    <dgm:pt modelId="{EA432B3C-257A-4E42-9C59-90F4C24F823D}" type="parTrans" cxnId="{E5CEA041-38E2-4C77-91D1-40D4F47396F8}">
      <dgm:prSet/>
      <dgm:spPr/>
      <dgm:t>
        <a:bodyPr/>
        <a:lstStyle/>
        <a:p>
          <a:endParaRPr lang="en-US"/>
        </a:p>
      </dgm:t>
    </dgm:pt>
    <dgm:pt modelId="{74BCC002-10E2-499D-8FAE-95640987F23D}" type="sibTrans" cxnId="{E5CEA041-38E2-4C77-91D1-40D4F47396F8}">
      <dgm:prSet/>
      <dgm:spPr/>
      <dgm:t>
        <a:bodyPr/>
        <a:lstStyle/>
        <a:p>
          <a:endParaRPr lang="en-US"/>
        </a:p>
      </dgm:t>
    </dgm:pt>
    <dgm:pt modelId="{82BEC265-2111-4350-B848-3E8B4867CBEF}">
      <dgm:prSet phldrT="[Text]"/>
      <dgm:spPr/>
      <dgm:t>
        <a:bodyPr/>
        <a:lstStyle/>
        <a:p>
          <a:r>
            <a:rPr lang="en-US" dirty="0" smtClean="0"/>
            <a:t>Prescriptive checks</a:t>
          </a:r>
          <a:endParaRPr lang="en-US" dirty="0"/>
        </a:p>
      </dgm:t>
    </dgm:pt>
    <dgm:pt modelId="{F4D52B21-5193-45C7-8F98-CB87C0CB590D}" type="parTrans" cxnId="{281546B3-4A98-4290-B7A5-EF546B342DF7}">
      <dgm:prSet/>
      <dgm:spPr/>
      <dgm:t>
        <a:bodyPr/>
        <a:lstStyle/>
        <a:p>
          <a:endParaRPr lang="en-US"/>
        </a:p>
      </dgm:t>
    </dgm:pt>
    <dgm:pt modelId="{09E07644-4455-432E-9092-826F08827996}" type="sibTrans" cxnId="{281546B3-4A98-4290-B7A5-EF546B342DF7}">
      <dgm:prSet/>
      <dgm:spPr/>
      <dgm:t>
        <a:bodyPr/>
        <a:lstStyle/>
        <a:p>
          <a:endParaRPr lang="en-US"/>
        </a:p>
      </dgm:t>
    </dgm:pt>
    <dgm:pt modelId="{A6370BCE-6AAA-40DB-92E4-A5221742D8CE}">
      <dgm:prSet phldrT="[Text]"/>
      <dgm:spPr/>
      <dgm:t>
        <a:bodyPr/>
        <a:lstStyle/>
        <a:p>
          <a:r>
            <a:rPr lang="en-US" dirty="0" smtClean="0"/>
            <a:t>Contingency modeling</a:t>
          </a:r>
          <a:endParaRPr lang="en-US" dirty="0"/>
        </a:p>
      </dgm:t>
    </dgm:pt>
    <dgm:pt modelId="{3308C14F-DE5A-4DA7-8AAB-BD49E208DAB8}" type="parTrans" cxnId="{BA6CCE69-E69B-44A4-B499-5946EDF261FB}">
      <dgm:prSet/>
      <dgm:spPr/>
      <dgm:t>
        <a:bodyPr/>
        <a:lstStyle/>
        <a:p>
          <a:endParaRPr lang="en-US"/>
        </a:p>
      </dgm:t>
    </dgm:pt>
    <dgm:pt modelId="{5E211795-87B8-471C-9557-C15C28B3238F}" type="sibTrans" cxnId="{BA6CCE69-E69B-44A4-B499-5946EDF261FB}">
      <dgm:prSet/>
      <dgm:spPr/>
      <dgm:t>
        <a:bodyPr/>
        <a:lstStyle/>
        <a:p>
          <a:endParaRPr lang="en-US"/>
        </a:p>
      </dgm:t>
    </dgm:pt>
    <dgm:pt modelId="{1F717AD0-EF53-4244-8477-0064F40E4519}">
      <dgm:prSet phldrT="[Text]"/>
      <dgm:spPr/>
      <dgm:t>
        <a:bodyPr/>
        <a:lstStyle/>
        <a:p>
          <a:r>
            <a:rPr lang="en-US" dirty="0" smtClean="0"/>
            <a:t>Power flow analysis</a:t>
          </a:r>
          <a:endParaRPr lang="en-US" dirty="0"/>
        </a:p>
      </dgm:t>
    </dgm:pt>
    <dgm:pt modelId="{39FC5287-BB2F-4B8B-97D9-0089D23D182A}" type="parTrans" cxnId="{D8A13CC7-BBB8-47FF-9A38-4AD1F972BD8F}">
      <dgm:prSet/>
      <dgm:spPr/>
      <dgm:t>
        <a:bodyPr/>
        <a:lstStyle/>
        <a:p>
          <a:endParaRPr lang="en-US"/>
        </a:p>
      </dgm:t>
    </dgm:pt>
    <dgm:pt modelId="{AB293DF6-1A5C-40B9-A9A8-A663E32EF089}" type="sibTrans" cxnId="{D8A13CC7-BBB8-47FF-9A38-4AD1F972BD8F}">
      <dgm:prSet/>
      <dgm:spPr/>
      <dgm:t>
        <a:bodyPr/>
        <a:lstStyle/>
        <a:p>
          <a:endParaRPr lang="en-US"/>
        </a:p>
      </dgm:t>
    </dgm:pt>
    <dgm:pt modelId="{CA261A8D-248F-42A6-82FA-54344C2D5D49}">
      <dgm:prSet phldrT="[Text]"/>
      <dgm:spPr/>
      <dgm:t>
        <a:bodyPr/>
        <a:lstStyle/>
        <a:p>
          <a:r>
            <a:rPr lang="en-US" dirty="0" smtClean="0"/>
            <a:t>Server-based software define networks</a:t>
          </a:r>
          <a:endParaRPr lang="en-US" dirty="0"/>
        </a:p>
      </dgm:t>
    </dgm:pt>
    <dgm:pt modelId="{E953A2C3-E94A-49C4-854B-979AB8C2AD10}" type="parTrans" cxnId="{B6D1492E-1E7E-482A-8876-D2508A1BC7FB}">
      <dgm:prSet/>
      <dgm:spPr/>
      <dgm:t>
        <a:bodyPr/>
        <a:lstStyle/>
        <a:p>
          <a:endParaRPr lang="en-US"/>
        </a:p>
      </dgm:t>
    </dgm:pt>
    <dgm:pt modelId="{90FD35E6-361F-450A-96BE-4DB896AA8F83}" type="sibTrans" cxnId="{B6D1492E-1E7E-482A-8876-D2508A1BC7FB}">
      <dgm:prSet/>
      <dgm:spPr/>
      <dgm:t>
        <a:bodyPr/>
        <a:lstStyle/>
        <a:p>
          <a:endParaRPr lang="en-US"/>
        </a:p>
      </dgm:t>
    </dgm:pt>
    <dgm:pt modelId="{E15D2E45-B07C-41EA-94C8-C3BA62DDAD04}" type="pres">
      <dgm:prSet presAssocID="{9733743E-172B-4E0B-B052-CDB61F8391CF}" presName="linear" presStyleCnt="0">
        <dgm:presLayoutVars>
          <dgm:dir/>
          <dgm:animLvl val="lvl"/>
          <dgm:resizeHandles val="exact"/>
        </dgm:presLayoutVars>
      </dgm:prSet>
      <dgm:spPr/>
      <dgm:t>
        <a:bodyPr/>
        <a:lstStyle/>
        <a:p>
          <a:endParaRPr lang="en-US"/>
        </a:p>
      </dgm:t>
    </dgm:pt>
    <dgm:pt modelId="{664A7E44-1DBB-404B-9D3D-9B9C637D3889}" type="pres">
      <dgm:prSet presAssocID="{56570035-2F8A-44EF-A01F-A773B0440D70}" presName="parentLin" presStyleCnt="0"/>
      <dgm:spPr/>
    </dgm:pt>
    <dgm:pt modelId="{B410BC31-CCF3-446B-A8B2-DEB8DF39586B}" type="pres">
      <dgm:prSet presAssocID="{56570035-2F8A-44EF-A01F-A773B0440D70}" presName="parentLeftMargin" presStyleLbl="node1" presStyleIdx="0" presStyleCnt="5"/>
      <dgm:spPr/>
      <dgm:t>
        <a:bodyPr/>
        <a:lstStyle/>
        <a:p>
          <a:endParaRPr lang="en-US"/>
        </a:p>
      </dgm:t>
    </dgm:pt>
    <dgm:pt modelId="{8E268B02-3177-4B61-A037-BB30ABA3112C}" type="pres">
      <dgm:prSet presAssocID="{56570035-2F8A-44EF-A01F-A773B0440D70}" presName="parentText" presStyleLbl="node1" presStyleIdx="0" presStyleCnt="5">
        <dgm:presLayoutVars>
          <dgm:chMax val="0"/>
          <dgm:bulletEnabled val="1"/>
        </dgm:presLayoutVars>
      </dgm:prSet>
      <dgm:spPr/>
      <dgm:t>
        <a:bodyPr/>
        <a:lstStyle/>
        <a:p>
          <a:endParaRPr lang="en-US"/>
        </a:p>
      </dgm:t>
    </dgm:pt>
    <dgm:pt modelId="{6DB38EBD-E38F-40DE-84E7-8F60FD5241FF}" type="pres">
      <dgm:prSet presAssocID="{56570035-2F8A-44EF-A01F-A773B0440D70}" presName="negativeSpace" presStyleCnt="0"/>
      <dgm:spPr/>
    </dgm:pt>
    <dgm:pt modelId="{57D11EDD-3379-4D4D-AD6B-340FF1591EB7}" type="pres">
      <dgm:prSet presAssocID="{56570035-2F8A-44EF-A01F-A773B0440D70}" presName="childText" presStyleLbl="conFgAcc1" presStyleIdx="0" presStyleCnt="5">
        <dgm:presLayoutVars>
          <dgm:bulletEnabled val="1"/>
        </dgm:presLayoutVars>
      </dgm:prSet>
      <dgm:spPr/>
      <dgm:t>
        <a:bodyPr/>
        <a:lstStyle/>
        <a:p>
          <a:endParaRPr lang="en-US"/>
        </a:p>
      </dgm:t>
    </dgm:pt>
    <dgm:pt modelId="{6991CFD7-4C0E-48B1-AD6B-9828E74735F7}" type="pres">
      <dgm:prSet presAssocID="{30870615-DB94-4828-9B92-BF69C9794F0B}" presName="spaceBetweenRectangles" presStyleCnt="0"/>
      <dgm:spPr/>
    </dgm:pt>
    <dgm:pt modelId="{8D1E0F0D-0F17-4110-86A6-6F515E20776F}" type="pres">
      <dgm:prSet presAssocID="{E7CCA735-9FD2-4454-BB2B-FE7E41C539DE}" presName="parentLin" presStyleCnt="0"/>
      <dgm:spPr/>
    </dgm:pt>
    <dgm:pt modelId="{4BFAEC95-907E-4ACA-80CC-A532D47B37C9}" type="pres">
      <dgm:prSet presAssocID="{E7CCA735-9FD2-4454-BB2B-FE7E41C539DE}" presName="parentLeftMargin" presStyleLbl="node1" presStyleIdx="0" presStyleCnt="5"/>
      <dgm:spPr/>
      <dgm:t>
        <a:bodyPr/>
        <a:lstStyle/>
        <a:p>
          <a:endParaRPr lang="en-US"/>
        </a:p>
      </dgm:t>
    </dgm:pt>
    <dgm:pt modelId="{B540DEF6-8744-427D-AD4F-1540EB5366FC}" type="pres">
      <dgm:prSet presAssocID="{E7CCA735-9FD2-4454-BB2B-FE7E41C539DE}" presName="parentText" presStyleLbl="node1" presStyleIdx="1" presStyleCnt="5">
        <dgm:presLayoutVars>
          <dgm:chMax val="0"/>
          <dgm:bulletEnabled val="1"/>
        </dgm:presLayoutVars>
      </dgm:prSet>
      <dgm:spPr/>
      <dgm:t>
        <a:bodyPr/>
        <a:lstStyle/>
        <a:p>
          <a:endParaRPr lang="en-US"/>
        </a:p>
      </dgm:t>
    </dgm:pt>
    <dgm:pt modelId="{3E11923E-7C2F-4665-BF80-0535C8A4D550}" type="pres">
      <dgm:prSet presAssocID="{E7CCA735-9FD2-4454-BB2B-FE7E41C539DE}" presName="negativeSpace" presStyleCnt="0"/>
      <dgm:spPr/>
    </dgm:pt>
    <dgm:pt modelId="{1BDE3A0C-6398-408F-AD92-0101DD304470}" type="pres">
      <dgm:prSet presAssocID="{E7CCA735-9FD2-4454-BB2B-FE7E41C539DE}" presName="childText" presStyleLbl="conFgAcc1" presStyleIdx="1" presStyleCnt="5">
        <dgm:presLayoutVars>
          <dgm:bulletEnabled val="1"/>
        </dgm:presLayoutVars>
      </dgm:prSet>
      <dgm:spPr/>
      <dgm:t>
        <a:bodyPr/>
        <a:lstStyle/>
        <a:p>
          <a:endParaRPr lang="en-US"/>
        </a:p>
      </dgm:t>
    </dgm:pt>
    <dgm:pt modelId="{01A44A28-261C-4060-BC89-09940175B3F6}" type="pres">
      <dgm:prSet presAssocID="{C8A8093E-2458-4CCC-A751-4813C1749952}" presName="spaceBetweenRectangles" presStyleCnt="0"/>
      <dgm:spPr/>
    </dgm:pt>
    <dgm:pt modelId="{F19D6821-A543-4B70-82AA-86E32CB4E7F8}" type="pres">
      <dgm:prSet presAssocID="{A5AD2603-8038-4AB3-8DD0-9BA2D38E6A15}" presName="parentLin" presStyleCnt="0"/>
      <dgm:spPr/>
    </dgm:pt>
    <dgm:pt modelId="{13D04EDF-3AAF-4B4A-80B1-EC2C3B55CC0C}" type="pres">
      <dgm:prSet presAssocID="{A5AD2603-8038-4AB3-8DD0-9BA2D38E6A15}" presName="parentLeftMargin" presStyleLbl="node1" presStyleIdx="1" presStyleCnt="5"/>
      <dgm:spPr/>
      <dgm:t>
        <a:bodyPr/>
        <a:lstStyle/>
        <a:p>
          <a:endParaRPr lang="en-US"/>
        </a:p>
      </dgm:t>
    </dgm:pt>
    <dgm:pt modelId="{7DC45240-A8B7-489F-9C19-DB6BBA57DFEA}" type="pres">
      <dgm:prSet presAssocID="{A5AD2603-8038-4AB3-8DD0-9BA2D38E6A15}" presName="parentText" presStyleLbl="node1" presStyleIdx="2" presStyleCnt="5">
        <dgm:presLayoutVars>
          <dgm:chMax val="0"/>
          <dgm:bulletEnabled val="1"/>
        </dgm:presLayoutVars>
      </dgm:prSet>
      <dgm:spPr/>
      <dgm:t>
        <a:bodyPr/>
        <a:lstStyle/>
        <a:p>
          <a:endParaRPr lang="en-US"/>
        </a:p>
      </dgm:t>
    </dgm:pt>
    <dgm:pt modelId="{BAA3108D-D7E7-4326-8A7E-AB3098585367}" type="pres">
      <dgm:prSet presAssocID="{A5AD2603-8038-4AB3-8DD0-9BA2D38E6A15}" presName="negativeSpace" presStyleCnt="0"/>
      <dgm:spPr/>
    </dgm:pt>
    <dgm:pt modelId="{23B19105-984D-449D-A3FE-5562F85F2CF5}" type="pres">
      <dgm:prSet presAssocID="{A5AD2603-8038-4AB3-8DD0-9BA2D38E6A15}" presName="childText" presStyleLbl="conFgAcc1" presStyleIdx="2" presStyleCnt="5">
        <dgm:presLayoutVars>
          <dgm:bulletEnabled val="1"/>
        </dgm:presLayoutVars>
      </dgm:prSet>
      <dgm:spPr/>
      <dgm:t>
        <a:bodyPr/>
        <a:lstStyle/>
        <a:p>
          <a:endParaRPr lang="en-US"/>
        </a:p>
      </dgm:t>
    </dgm:pt>
    <dgm:pt modelId="{9AD35DD0-7E29-491F-9898-9B56C6C2A640}" type="pres">
      <dgm:prSet presAssocID="{B696A50A-999B-4AAD-B97D-0A70FC1CFE41}" presName="spaceBetweenRectangles" presStyleCnt="0"/>
      <dgm:spPr/>
    </dgm:pt>
    <dgm:pt modelId="{159979CA-17ED-4A6A-9C98-807EC4DF94DB}" type="pres">
      <dgm:prSet presAssocID="{16507A9B-A42C-4899-99A4-1C357792E2DE}" presName="parentLin" presStyleCnt="0"/>
      <dgm:spPr/>
    </dgm:pt>
    <dgm:pt modelId="{A5077E5F-1E60-49D9-B7A8-BE57DE4E6F3D}" type="pres">
      <dgm:prSet presAssocID="{16507A9B-A42C-4899-99A4-1C357792E2DE}" presName="parentLeftMargin" presStyleLbl="node1" presStyleIdx="2" presStyleCnt="5"/>
      <dgm:spPr/>
      <dgm:t>
        <a:bodyPr/>
        <a:lstStyle/>
        <a:p>
          <a:endParaRPr lang="en-US"/>
        </a:p>
      </dgm:t>
    </dgm:pt>
    <dgm:pt modelId="{808C9BA9-1B44-492A-B6C1-54953A66E448}" type="pres">
      <dgm:prSet presAssocID="{16507A9B-A42C-4899-99A4-1C357792E2DE}" presName="parentText" presStyleLbl="node1" presStyleIdx="3" presStyleCnt="5">
        <dgm:presLayoutVars>
          <dgm:chMax val="0"/>
          <dgm:bulletEnabled val="1"/>
        </dgm:presLayoutVars>
      </dgm:prSet>
      <dgm:spPr/>
      <dgm:t>
        <a:bodyPr/>
        <a:lstStyle/>
        <a:p>
          <a:endParaRPr lang="en-US"/>
        </a:p>
      </dgm:t>
    </dgm:pt>
    <dgm:pt modelId="{61E798E6-A248-4C00-9C33-31B35B4D7F25}" type="pres">
      <dgm:prSet presAssocID="{16507A9B-A42C-4899-99A4-1C357792E2DE}" presName="negativeSpace" presStyleCnt="0"/>
      <dgm:spPr/>
    </dgm:pt>
    <dgm:pt modelId="{373E5070-C6BF-4F93-BC8F-A04250B9950F}" type="pres">
      <dgm:prSet presAssocID="{16507A9B-A42C-4899-99A4-1C357792E2DE}" presName="childText" presStyleLbl="conFgAcc1" presStyleIdx="3" presStyleCnt="5">
        <dgm:presLayoutVars>
          <dgm:bulletEnabled val="1"/>
        </dgm:presLayoutVars>
      </dgm:prSet>
      <dgm:spPr/>
      <dgm:t>
        <a:bodyPr/>
        <a:lstStyle/>
        <a:p>
          <a:endParaRPr lang="en-US"/>
        </a:p>
      </dgm:t>
    </dgm:pt>
    <dgm:pt modelId="{69106D06-95E3-4BBA-A018-7157E1308B27}" type="pres">
      <dgm:prSet presAssocID="{44DF93EE-FC48-4DA3-9385-7EC92B7A6DDB}" presName="spaceBetweenRectangles" presStyleCnt="0"/>
      <dgm:spPr/>
    </dgm:pt>
    <dgm:pt modelId="{EB1C9877-D8A5-4E9D-B813-E78AB0E61921}" type="pres">
      <dgm:prSet presAssocID="{B8371411-E5D7-4325-8DA4-5809282B3A65}" presName="parentLin" presStyleCnt="0"/>
      <dgm:spPr/>
    </dgm:pt>
    <dgm:pt modelId="{B016CCC0-6F39-478F-8984-5543C899D217}" type="pres">
      <dgm:prSet presAssocID="{B8371411-E5D7-4325-8DA4-5809282B3A65}" presName="parentLeftMargin" presStyleLbl="node1" presStyleIdx="3" presStyleCnt="5"/>
      <dgm:spPr/>
      <dgm:t>
        <a:bodyPr/>
        <a:lstStyle/>
        <a:p>
          <a:endParaRPr lang="en-US"/>
        </a:p>
      </dgm:t>
    </dgm:pt>
    <dgm:pt modelId="{934B343D-2577-4FDC-BCCB-5087E14A0568}" type="pres">
      <dgm:prSet presAssocID="{B8371411-E5D7-4325-8DA4-5809282B3A65}" presName="parentText" presStyleLbl="node1" presStyleIdx="4" presStyleCnt="5">
        <dgm:presLayoutVars>
          <dgm:chMax val="0"/>
          <dgm:bulletEnabled val="1"/>
        </dgm:presLayoutVars>
      </dgm:prSet>
      <dgm:spPr/>
      <dgm:t>
        <a:bodyPr/>
        <a:lstStyle/>
        <a:p>
          <a:endParaRPr lang="en-US"/>
        </a:p>
      </dgm:t>
    </dgm:pt>
    <dgm:pt modelId="{57486139-23D2-4709-AEAD-FC6F5DD1B5DA}" type="pres">
      <dgm:prSet presAssocID="{B8371411-E5D7-4325-8DA4-5809282B3A65}" presName="negativeSpace" presStyleCnt="0"/>
      <dgm:spPr/>
    </dgm:pt>
    <dgm:pt modelId="{0820ABE9-7DB0-4EF3-90F3-AC2A512DB2A1}" type="pres">
      <dgm:prSet presAssocID="{B8371411-E5D7-4325-8DA4-5809282B3A65}" presName="childText" presStyleLbl="conFgAcc1" presStyleIdx="4" presStyleCnt="5">
        <dgm:presLayoutVars>
          <dgm:bulletEnabled val="1"/>
        </dgm:presLayoutVars>
      </dgm:prSet>
      <dgm:spPr/>
      <dgm:t>
        <a:bodyPr/>
        <a:lstStyle/>
        <a:p>
          <a:endParaRPr lang="en-US"/>
        </a:p>
      </dgm:t>
    </dgm:pt>
  </dgm:ptLst>
  <dgm:cxnLst>
    <dgm:cxn modelId="{0CF6269E-D336-4173-AECE-89B3F15CFD19}" srcId="{B8371411-E5D7-4325-8DA4-5809282B3A65}" destId="{19351FB4-0920-4D2C-99BB-B9DA6533D574}" srcOrd="3" destOrd="0" parTransId="{B35C0A7F-9F90-4C2B-BE93-BE4F4D80EF74}" sibTransId="{50CE8876-9A52-4BD8-897C-4F8B6B0E1062}"/>
    <dgm:cxn modelId="{6377FD1C-16E2-4531-9B45-B114E9856656}" srcId="{E7CCA735-9FD2-4454-BB2B-FE7E41C539DE}" destId="{9C32CC19-8338-417E-B210-8DF86062DB95}" srcOrd="0" destOrd="0" parTransId="{8A88025F-EF9B-4B5B-B3CA-EA75298D108C}" sibTransId="{16F7AA86-7BE6-45C8-A423-74D082A239BB}"/>
    <dgm:cxn modelId="{796275E0-B379-4CFA-9F01-BB1E8301C1F8}" type="presOf" srcId="{B8371411-E5D7-4325-8DA4-5809282B3A65}" destId="{934B343D-2577-4FDC-BCCB-5087E14A0568}" srcOrd="1" destOrd="0" presId="urn:microsoft.com/office/officeart/2005/8/layout/list1"/>
    <dgm:cxn modelId="{F580786A-8D03-4435-81A7-D4845FC9C8F4}" type="presOf" srcId="{D9E4E73E-D008-4755-92A4-44225BB18679}" destId="{0820ABE9-7DB0-4EF3-90F3-AC2A512DB2A1}" srcOrd="0" destOrd="2" presId="urn:microsoft.com/office/officeart/2005/8/layout/list1"/>
    <dgm:cxn modelId="{4ECA4E9B-3D51-40FB-BFA1-8F772CB7FFD0}" srcId="{9733743E-172B-4E0B-B052-CDB61F8391CF}" destId="{B8371411-E5D7-4325-8DA4-5809282B3A65}" srcOrd="4" destOrd="0" parTransId="{26C02476-5ACE-42DC-B32B-D24D7150DE3C}" sibTransId="{752AE00C-6714-4941-AA85-8B884447A48B}"/>
    <dgm:cxn modelId="{C81C5569-37C9-4462-8D57-4DFF8C489E17}" type="presOf" srcId="{24871AD1-B8A3-488A-B3F0-B92C92B3DBBA}" destId="{0820ABE9-7DB0-4EF3-90F3-AC2A512DB2A1}" srcOrd="0" destOrd="4" presId="urn:microsoft.com/office/officeart/2005/8/layout/list1"/>
    <dgm:cxn modelId="{B6D1492E-1E7E-482A-8876-D2508A1BC7FB}" srcId="{56570035-2F8A-44EF-A01F-A773B0440D70}" destId="{CA261A8D-248F-42A6-82FA-54344C2D5D49}" srcOrd="1" destOrd="0" parTransId="{E953A2C3-E94A-49C4-854B-979AB8C2AD10}" sibTransId="{90FD35E6-361F-450A-96BE-4DB896AA8F83}"/>
    <dgm:cxn modelId="{31658931-AEB3-4B8A-9A5C-6DE4CD5DC169}" srcId="{B8371411-E5D7-4325-8DA4-5809282B3A65}" destId="{D9E4E73E-D008-4755-92A4-44225BB18679}" srcOrd="2" destOrd="0" parTransId="{B79C8AFB-A860-4760-BB51-F01C58D55006}" sibTransId="{4A209BAC-F859-4515-83B9-39AD7835E3B9}"/>
    <dgm:cxn modelId="{177A1B59-51C5-4832-8643-183E4751FD14}" type="presOf" srcId="{35A0DF1F-D040-426D-AECC-D22C7FA02DA1}" destId="{0820ABE9-7DB0-4EF3-90F3-AC2A512DB2A1}" srcOrd="0" destOrd="0" presId="urn:microsoft.com/office/officeart/2005/8/layout/list1"/>
    <dgm:cxn modelId="{5E5CFE64-DFC2-4970-8831-E25C328CB309}" type="presOf" srcId="{A5AD2603-8038-4AB3-8DD0-9BA2D38E6A15}" destId="{13D04EDF-3AAF-4B4A-80B1-EC2C3B55CC0C}" srcOrd="0" destOrd="0" presId="urn:microsoft.com/office/officeart/2005/8/layout/list1"/>
    <dgm:cxn modelId="{BA6CCE69-E69B-44A4-B499-5946EDF261FB}" srcId="{E7CCA735-9FD2-4454-BB2B-FE7E41C539DE}" destId="{A6370BCE-6AAA-40DB-92E4-A5221742D8CE}" srcOrd="1" destOrd="0" parTransId="{3308C14F-DE5A-4DA7-8AAB-BD49E208DAB8}" sibTransId="{5E211795-87B8-471C-9557-C15C28B3238F}"/>
    <dgm:cxn modelId="{6B7AA6F6-82E1-4FF4-93AA-576AB93CAE88}" srcId="{56570035-2F8A-44EF-A01F-A773B0440D70}" destId="{E7D4ECDA-E13C-412A-AB96-B7FA19C1CBD4}" srcOrd="0" destOrd="0" parTransId="{CA46D026-C522-41D6-BD44-64F80F84845A}" sibTransId="{E0A272A8-AC31-460A-8E4D-A43171448C8B}"/>
    <dgm:cxn modelId="{4CF2C98B-A216-4EF8-81F8-43D04130E56E}" srcId="{9733743E-172B-4E0B-B052-CDB61F8391CF}" destId="{E7CCA735-9FD2-4454-BB2B-FE7E41C539DE}" srcOrd="1" destOrd="0" parTransId="{1DC2732C-551B-493D-95C2-A82E392FE210}" sibTransId="{C8A8093E-2458-4CCC-A751-4813C1749952}"/>
    <dgm:cxn modelId="{7A9CF0BF-4072-45B9-8CA9-D9437CB21208}" type="presOf" srcId="{1F717AD0-EF53-4244-8477-0064F40E4519}" destId="{1BDE3A0C-6398-408F-AD92-0101DD304470}" srcOrd="0" destOrd="2" presId="urn:microsoft.com/office/officeart/2005/8/layout/list1"/>
    <dgm:cxn modelId="{C0AACDCE-F052-448E-874E-2D354430AC5D}" srcId="{9733743E-172B-4E0B-B052-CDB61F8391CF}" destId="{56570035-2F8A-44EF-A01F-A773B0440D70}" srcOrd="0" destOrd="0" parTransId="{EEC4B9AB-90FD-429C-9B36-BA9B23B92764}" sibTransId="{30870615-DB94-4828-9B92-BF69C9794F0B}"/>
    <dgm:cxn modelId="{A812222A-91B8-4066-A4EA-D4CBBBCB9135}" type="presOf" srcId="{16507A9B-A42C-4899-99A4-1C357792E2DE}" destId="{808C9BA9-1B44-492A-B6C1-54953A66E448}" srcOrd="1" destOrd="0" presId="urn:microsoft.com/office/officeart/2005/8/layout/list1"/>
    <dgm:cxn modelId="{BA6B3A8F-6DBE-43F5-9AD8-88B473D48EB6}" type="presOf" srcId="{9C32CC19-8338-417E-B210-8DF86062DB95}" destId="{1BDE3A0C-6398-408F-AD92-0101DD304470}" srcOrd="0" destOrd="0" presId="urn:microsoft.com/office/officeart/2005/8/layout/list1"/>
    <dgm:cxn modelId="{135FBD53-C238-4C46-8EB4-A0D2FC3AEC88}" type="presOf" srcId="{609EF50B-9945-45ED-B508-52D1B7506849}" destId="{23B19105-984D-449D-A3FE-5562F85F2CF5}" srcOrd="0" destOrd="0" presId="urn:microsoft.com/office/officeart/2005/8/layout/list1"/>
    <dgm:cxn modelId="{9272C42F-0262-4FEC-9507-2B7D48DF78A3}" type="presOf" srcId="{C59FB6A8-E5A2-44F2-B5A7-560160BF294F}" destId="{373E5070-C6BF-4F93-BC8F-A04250B9950F}" srcOrd="0" destOrd="0" presId="urn:microsoft.com/office/officeart/2005/8/layout/list1"/>
    <dgm:cxn modelId="{13766CE8-4805-4E2A-8814-ECB4C85C57B8}" type="presOf" srcId="{E7CCA735-9FD2-4454-BB2B-FE7E41C539DE}" destId="{4BFAEC95-907E-4ACA-80CC-A532D47B37C9}" srcOrd="0" destOrd="0" presId="urn:microsoft.com/office/officeart/2005/8/layout/list1"/>
    <dgm:cxn modelId="{8F937999-42AC-433F-9DB4-EAB793E82E60}" srcId="{16507A9B-A42C-4899-99A4-1C357792E2DE}" destId="{576D80FB-4CDA-436F-AC6D-8F69C7CA700F}" srcOrd="1" destOrd="0" parTransId="{C9FBE197-F97F-4C12-B17A-EF774BF812E4}" sibTransId="{DF4FCC80-E913-472E-81B2-23E4A975C344}"/>
    <dgm:cxn modelId="{CCB5CFAC-A058-4823-A37C-EA2163FC997C}" type="presOf" srcId="{A5AD2603-8038-4AB3-8DD0-9BA2D38E6A15}" destId="{7DC45240-A8B7-489F-9C19-DB6BBA57DFEA}" srcOrd="1" destOrd="0" presId="urn:microsoft.com/office/officeart/2005/8/layout/list1"/>
    <dgm:cxn modelId="{B21DE38A-1253-4AAF-9C89-29137DFE946B}" type="presOf" srcId="{E7D4ECDA-E13C-412A-AB96-B7FA19C1CBD4}" destId="{57D11EDD-3379-4D4D-AD6B-340FF1591EB7}" srcOrd="0" destOrd="0" presId="urn:microsoft.com/office/officeart/2005/8/layout/list1"/>
    <dgm:cxn modelId="{135F66D7-14D8-4117-A2AA-BDF6FB67A931}" type="presOf" srcId="{CA261A8D-248F-42A6-82FA-54344C2D5D49}" destId="{57D11EDD-3379-4D4D-AD6B-340FF1591EB7}" srcOrd="0" destOrd="1" presId="urn:microsoft.com/office/officeart/2005/8/layout/list1"/>
    <dgm:cxn modelId="{FE0D8E6D-71C5-4F73-9DD5-0D9A10A7D5AD}" type="presOf" srcId="{576D80FB-4CDA-436F-AC6D-8F69C7CA700F}" destId="{373E5070-C6BF-4F93-BC8F-A04250B9950F}" srcOrd="0" destOrd="1" presId="urn:microsoft.com/office/officeart/2005/8/layout/list1"/>
    <dgm:cxn modelId="{A0C58B39-C781-4504-9C59-F03905106A19}" srcId="{9733743E-172B-4E0B-B052-CDB61F8391CF}" destId="{A5AD2603-8038-4AB3-8DD0-9BA2D38E6A15}" srcOrd="2" destOrd="0" parTransId="{981B3A1F-C8A7-478C-925D-B597D262DE77}" sibTransId="{B696A50A-999B-4AAD-B97D-0A70FC1CFE41}"/>
    <dgm:cxn modelId="{373805B5-3701-45EC-BB56-EFE8A58E02F5}" srcId="{16507A9B-A42C-4899-99A4-1C357792E2DE}" destId="{C59FB6A8-E5A2-44F2-B5A7-560160BF294F}" srcOrd="0" destOrd="0" parTransId="{C2316050-88CD-4C4D-83BF-929CA6A5CDB4}" sibTransId="{A0AC9910-E84A-4F50-855A-673C05871C71}"/>
    <dgm:cxn modelId="{9ACE1721-142A-4B2F-90DD-1AECF3CB94C9}" type="presOf" srcId="{A6370BCE-6AAA-40DB-92E4-A5221742D8CE}" destId="{1BDE3A0C-6398-408F-AD92-0101DD304470}" srcOrd="0" destOrd="1" presId="urn:microsoft.com/office/officeart/2005/8/layout/list1"/>
    <dgm:cxn modelId="{E5CEA041-38E2-4C77-91D1-40D4F47396F8}" srcId="{A5AD2603-8038-4AB3-8DD0-9BA2D38E6A15}" destId="{C9E0D347-3FAF-4CEA-8537-3D22FB0AED3B}" srcOrd="2" destOrd="0" parTransId="{EA432B3C-257A-4E42-9C59-90F4C24F823D}" sibTransId="{74BCC002-10E2-499D-8FAE-95640987F23D}"/>
    <dgm:cxn modelId="{FAF4ACE6-5092-4D7A-A794-FAA693BF53E0}" srcId="{A5AD2603-8038-4AB3-8DD0-9BA2D38E6A15}" destId="{609EF50B-9945-45ED-B508-52D1B7506849}" srcOrd="0" destOrd="0" parTransId="{7D38C841-B2E1-42BB-AEB1-D73FAED440AA}" sibTransId="{100EC485-908F-44E5-B4C8-9D3A20FCDAA8}"/>
    <dgm:cxn modelId="{0E850723-18EB-4B35-9979-17CFE9C617D7}" type="presOf" srcId="{56570035-2F8A-44EF-A01F-A773B0440D70}" destId="{B410BC31-CCF3-446B-A8B2-DEB8DF39586B}" srcOrd="0" destOrd="0" presId="urn:microsoft.com/office/officeart/2005/8/layout/list1"/>
    <dgm:cxn modelId="{126878AF-C128-4651-91E6-F1C3DD156BDA}" srcId="{B8371411-E5D7-4325-8DA4-5809282B3A65}" destId="{24871AD1-B8A3-488A-B3F0-B92C92B3DBBA}" srcOrd="4" destOrd="0" parTransId="{52E85AC0-9194-4144-B2DB-963C88C0005E}" sibTransId="{3162C09B-12EF-41DA-944B-5DA099DB5E60}"/>
    <dgm:cxn modelId="{135C04E0-71AA-44A0-9B54-D9F27284C79F}" type="presOf" srcId="{16507A9B-A42C-4899-99A4-1C357792E2DE}" destId="{A5077E5F-1E60-49D9-B7A8-BE57DE4E6F3D}" srcOrd="0" destOrd="0" presId="urn:microsoft.com/office/officeart/2005/8/layout/list1"/>
    <dgm:cxn modelId="{D8A13CC7-BBB8-47FF-9A38-4AD1F972BD8F}" srcId="{E7CCA735-9FD2-4454-BB2B-FE7E41C539DE}" destId="{1F717AD0-EF53-4244-8477-0064F40E4519}" srcOrd="2" destOrd="0" parTransId="{39FC5287-BB2F-4B8B-97D9-0089D23D182A}" sibTransId="{AB293DF6-1A5C-40B9-A9A8-A663E32EF089}"/>
    <dgm:cxn modelId="{07440A5C-E66C-4429-8328-68449C7839DF}" type="presOf" srcId="{1B045C67-29BC-42B3-B71F-9F0F79FE539F}" destId="{0820ABE9-7DB0-4EF3-90F3-AC2A512DB2A1}" srcOrd="0" destOrd="1" presId="urn:microsoft.com/office/officeart/2005/8/layout/list1"/>
    <dgm:cxn modelId="{536424CB-02C3-4A15-BF93-454F4AA3C281}" srcId="{B8371411-E5D7-4325-8DA4-5809282B3A65}" destId="{1B045C67-29BC-42B3-B71F-9F0F79FE539F}" srcOrd="1" destOrd="0" parTransId="{AAF99546-1BCF-477A-9E9E-2D7D632A3AEB}" sibTransId="{FE2CCCE0-789E-4FEF-BA63-B3768C0223BF}"/>
    <dgm:cxn modelId="{9B0E951D-2CC2-4D6E-82FC-D78A40EEFB5B}" srcId="{B8371411-E5D7-4325-8DA4-5809282B3A65}" destId="{35A0DF1F-D040-426D-AECC-D22C7FA02DA1}" srcOrd="0" destOrd="0" parTransId="{6CA15412-024C-4F18-B3EF-D1D3E1DA8FBB}" sibTransId="{98FAF503-A6C7-48B3-820F-F14411406F02}"/>
    <dgm:cxn modelId="{BE8995CB-4A2C-43E8-ACE6-97D3FADAE0E0}" type="presOf" srcId="{19351FB4-0920-4D2C-99BB-B9DA6533D574}" destId="{0820ABE9-7DB0-4EF3-90F3-AC2A512DB2A1}" srcOrd="0" destOrd="3" presId="urn:microsoft.com/office/officeart/2005/8/layout/list1"/>
    <dgm:cxn modelId="{EDD5603D-C5A5-4A9F-AABC-2F3118684922}" type="presOf" srcId="{C9E0D347-3FAF-4CEA-8537-3D22FB0AED3B}" destId="{23B19105-984D-449D-A3FE-5562F85F2CF5}" srcOrd="0" destOrd="2" presId="urn:microsoft.com/office/officeart/2005/8/layout/list1"/>
    <dgm:cxn modelId="{A8A815BB-D4CF-4B75-AFA6-D44488EF9158}" srcId="{9733743E-172B-4E0B-B052-CDB61F8391CF}" destId="{16507A9B-A42C-4899-99A4-1C357792E2DE}" srcOrd="3" destOrd="0" parTransId="{28662011-8135-445E-AE7B-9941E1705B93}" sibTransId="{44DF93EE-FC48-4DA3-9385-7EC92B7A6DDB}"/>
    <dgm:cxn modelId="{9BE3DB2B-A356-4018-918B-8FCE9593FA35}" type="presOf" srcId="{9733743E-172B-4E0B-B052-CDB61F8391CF}" destId="{E15D2E45-B07C-41EA-94C8-C3BA62DDAD04}" srcOrd="0" destOrd="0" presId="urn:microsoft.com/office/officeart/2005/8/layout/list1"/>
    <dgm:cxn modelId="{DB5C762E-505C-4A10-8E3F-18E8ED944669}" type="presOf" srcId="{B8371411-E5D7-4325-8DA4-5809282B3A65}" destId="{B016CCC0-6F39-478F-8984-5543C899D217}" srcOrd="0" destOrd="0" presId="urn:microsoft.com/office/officeart/2005/8/layout/list1"/>
    <dgm:cxn modelId="{7EE6740A-36B6-4E9E-ADB1-D701CD4035D3}" type="presOf" srcId="{56570035-2F8A-44EF-A01F-A773B0440D70}" destId="{8E268B02-3177-4B61-A037-BB30ABA3112C}" srcOrd="1" destOrd="0" presId="urn:microsoft.com/office/officeart/2005/8/layout/list1"/>
    <dgm:cxn modelId="{281546B3-4A98-4290-B7A5-EF546B342DF7}" srcId="{A5AD2603-8038-4AB3-8DD0-9BA2D38E6A15}" destId="{82BEC265-2111-4350-B848-3E8B4867CBEF}" srcOrd="1" destOrd="0" parTransId="{F4D52B21-5193-45C7-8F98-CB87C0CB590D}" sibTransId="{09E07644-4455-432E-9092-826F08827996}"/>
    <dgm:cxn modelId="{EAF60D50-2CBA-48BC-A568-9A22258C7E0B}" type="presOf" srcId="{82BEC265-2111-4350-B848-3E8B4867CBEF}" destId="{23B19105-984D-449D-A3FE-5562F85F2CF5}" srcOrd="0" destOrd="1" presId="urn:microsoft.com/office/officeart/2005/8/layout/list1"/>
    <dgm:cxn modelId="{4FE29676-2D2C-4257-A4D4-C036ADC5F57A}" type="presOf" srcId="{E7CCA735-9FD2-4454-BB2B-FE7E41C539DE}" destId="{B540DEF6-8744-427D-AD4F-1540EB5366FC}" srcOrd="1" destOrd="0" presId="urn:microsoft.com/office/officeart/2005/8/layout/list1"/>
    <dgm:cxn modelId="{D5B60C2A-6F5F-4748-BC76-F9E8ADB58B60}" type="presParOf" srcId="{E15D2E45-B07C-41EA-94C8-C3BA62DDAD04}" destId="{664A7E44-1DBB-404B-9D3D-9B9C637D3889}" srcOrd="0" destOrd="0" presId="urn:microsoft.com/office/officeart/2005/8/layout/list1"/>
    <dgm:cxn modelId="{99280127-23A9-4795-8A8E-7BE089C94412}" type="presParOf" srcId="{664A7E44-1DBB-404B-9D3D-9B9C637D3889}" destId="{B410BC31-CCF3-446B-A8B2-DEB8DF39586B}" srcOrd="0" destOrd="0" presId="urn:microsoft.com/office/officeart/2005/8/layout/list1"/>
    <dgm:cxn modelId="{9F927F2B-C31D-4ED9-9C15-F29BF02EB7A2}" type="presParOf" srcId="{664A7E44-1DBB-404B-9D3D-9B9C637D3889}" destId="{8E268B02-3177-4B61-A037-BB30ABA3112C}" srcOrd="1" destOrd="0" presId="urn:microsoft.com/office/officeart/2005/8/layout/list1"/>
    <dgm:cxn modelId="{D8BE610C-FD2E-42D2-95F7-A5D886E65A18}" type="presParOf" srcId="{E15D2E45-B07C-41EA-94C8-C3BA62DDAD04}" destId="{6DB38EBD-E38F-40DE-84E7-8F60FD5241FF}" srcOrd="1" destOrd="0" presId="urn:microsoft.com/office/officeart/2005/8/layout/list1"/>
    <dgm:cxn modelId="{3E54EC12-38CF-41C1-AC89-915D0E4E05BC}" type="presParOf" srcId="{E15D2E45-B07C-41EA-94C8-C3BA62DDAD04}" destId="{57D11EDD-3379-4D4D-AD6B-340FF1591EB7}" srcOrd="2" destOrd="0" presId="urn:microsoft.com/office/officeart/2005/8/layout/list1"/>
    <dgm:cxn modelId="{A2212C2A-2537-4812-9217-60F3717EEFFD}" type="presParOf" srcId="{E15D2E45-B07C-41EA-94C8-C3BA62DDAD04}" destId="{6991CFD7-4C0E-48B1-AD6B-9828E74735F7}" srcOrd="3" destOrd="0" presId="urn:microsoft.com/office/officeart/2005/8/layout/list1"/>
    <dgm:cxn modelId="{4DA3A431-89DB-4522-A3D3-89173816E004}" type="presParOf" srcId="{E15D2E45-B07C-41EA-94C8-C3BA62DDAD04}" destId="{8D1E0F0D-0F17-4110-86A6-6F515E20776F}" srcOrd="4" destOrd="0" presId="urn:microsoft.com/office/officeart/2005/8/layout/list1"/>
    <dgm:cxn modelId="{38D6560B-F446-4F0F-86F5-8987140C0BAC}" type="presParOf" srcId="{8D1E0F0D-0F17-4110-86A6-6F515E20776F}" destId="{4BFAEC95-907E-4ACA-80CC-A532D47B37C9}" srcOrd="0" destOrd="0" presId="urn:microsoft.com/office/officeart/2005/8/layout/list1"/>
    <dgm:cxn modelId="{C9F9A0A6-B5A7-4E6A-AECC-C2D4634664C3}" type="presParOf" srcId="{8D1E0F0D-0F17-4110-86A6-6F515E20776F}" destId="{B540DEF6-8744-427D-AD4F-1540EB5366FC}" srcOrd="1" destOrd="0" presId="urn:microsoft.com/office/officeart/2005/8/layout/list1"/>
    <dgm:cxn modelId="{26BCB95F-E768-4594-A4A0-9E251EC28D44}" type="presParOf" srcId="{E15D2E45-B07C-41EA-94C8-C3BA62DDAD04}" destId="{3E11923E-7C2F-4665-BF80-0535C8A4D550}" srcOrd="5" destOrd="0" presId="urn:microsoft.com/office/officeart/2005/8/layout/list1"/>
    <dgm:cxn modelId="{99E5D930-3C10-43BE-90D8-8CFF1585636A}" type="presParOf" srcId="{E15D2E45-B07C-41EA-94C8-C3BA62DDAD04}" destId="{1BDE3A0C-6398-408F-AD92-0101DD304470}" srcOrd="6" destOrd="0" presId="urn:microsoft.com/office/officeart/2005/8/layout/list1"/>
    <dgm:cxn modelId="{02366C1F-10E7-410C-A81B-B481C1AAE4BB}" type="presParOf" srcId="{E15D2E45-B07C-41EA-94C8-C3BA62DDAD04}" destId="{01A44A28-261C-4060-BC89-09940175B3F6}" srcOrd="7" destOrd="0" presId="urn:microsoft.com/office/officeart/2005/8/layout/list1"/>
    <dgm:cxn modelId="{F6E08007-2FD4-4954-81D8-05C42146624F}" type="presParOf" srcId="{E15D2E45-B07C-41EA-94C8-C3BA62DDAD04}" destId="{F19D6821-A543-4B70-82AA-86E32CB4E7F8}" srcOrd="8" destOrd="0" presId="urn:microsoft.com/office/officeart/2005/8/layout/list1"/>
    <dgm:cxn modelId="{FA4D522C-58B1-4CB6-9F82-341C2B71B539}" type="presParOf" srcId="{F19D6821-A543-4B70-82AA-86E32CB4E7F8}" destId="{13D04EDF-3AAF-4B4A-80B1-EC2C3B55CC0C}" srcOrd="0" destOrd="0" presId="urn:microsoft.com/office/officeart/2005/8/layout/list1"/>
    <dgm:cxn modelId="{068F7740-459A-4456-8F25-6915E01093A0}" type="presParOf" srcId="{F19D6821-A543-4B70-82AA-86E32CB4E7F8}" destId="{7DC45240-A8B7-489F-9C19-DB6BBA57DFEA}" srcOrd="1" destOrd="0" presId="urn:microsoft.com/office/officeart/2005/8/layout/list1"/>
    <dgm:cxn modelId="{34171E4F-A769-48BF-9DCA-7716CAEFB0B5}" type="presParOf" srcId="{E15D2E45-B07C-41EA-94C8-C3BA62DDAD04}" destId="{BAA3108D-D7E7-4326-8A7E-AB3098585367}" srcOrd="9" destOrd="0" presId="urn:microsoft.com/office/officeart/2005/8/layout/list1"/>
    <dgm:cxn modelId="{3139E127-2A02-4028-9B78-776E1C64E1E1}" type="presParOf" srcId="{E15D2E45-B07C-41EA-94C8-C3BA62DDAD04}" destId="{23B19105-984D-449D-A3FE-5562F85F2CF5}" srcOrd="10" destOrd="0" presId="urn:microsoft.com/office/officeart/2005/8/layout/list1"/>
    <dgm:cxn modelId="{79AB6DDC-7F5E-4FAE-B361-35420227D168}" type="presParOf" srcId="{E15D2E45-B07C-41EA-94C8-C3BA62DDAD04}" destId="{9AD35DD0-7E29-491F-9898-9B56C6C2A640}" srcOrd="11" destOrd="0" presId="urn:microsoft.com/office/officeart/2005/8/layout/list1"/>
    <dgm:cxn modelId="{3FDB1DC9-9CD4-4E90-84CA-AFA4A3A34D84}" type="presParOf" srcId="{E15D2E45-B07C-41EA-94C8-C3BA62DDAD04}" destId="{159979CA-17ED-4A6A-9C98-807EC4DF94DB}" srcOrd="12" destOrd="0" presId="urn:microsoft.com/office/officeart/2005/8/layout/list1"/>
    <dgm:cxn modelId="{3BD960CA-66AF-4992-957F-B99BD0277F32}" type="presParOf" srcId="{159979CA-17ED-4A6A-9C98-807EC4DF94DB}" destId="{A5077E5F-1E60-49D9-B7A8-BE57DE4E6F3D}" srcOrd="0" destOrd="0" presId="urn:microsoft.com/office/officeart/2005/8/layout/list1"/>
    <dgm:cxn modelId="{D9182B11-9D72-4D71-A398-2D487C03ABE1}" type="presParOf" srcId="{159979CA-17ED-4A6A-9C98-807EC4DF94DB}" destId="{808C9BA9-1B44-492A-B6C1-54953A66E448}" srcOrd="1" destOrd="0" presId="urn:microsoft.com/office/officeart/2005/8/layout/list1"/>
    <dgm:cxn modelId="{499F4FC3-5552-45B6-BAB6-0E61AF552A8C}" type="presParOf" srcId="{E15D2E45-B07C-41EA-94C8-C3BA62DDAD04}" destId="{61E798E6-A248-4C00-9C33-31B35B4D7F25}" srcOrd="13" destOrd="0" presId="urn:microsoft.com/office/officeart/2005/8/layout/list1"/>
    <dgm:cxn modelId="{E073815E-7213-42B4-BB15-AF4F2384D94F}" type="presParOf" srcId="{E15D2E45-B07C-41EA-94C8-C3BA62DDAD04}" destId="{373E5070-C6BF-4F93-BC8F-A04250B9950F}" srcOrd="14" destOrd="0" presId="urn:microsoft.com/office/officeart/2005/8/layout/list1"/>
    <dgm:cxn modelId="{7CF2198E-5805-4765-A479-CAA6BDBBA9F3}" type="presParOf" srcId="{E15D2E45-B07C-41EA-94C8-C3BA62DDAD04}" destId="{69106D06-95E3-4BBA-A018-7157E1308B27}" srcOrd="15" destOrd="0" presId="urn:microsoft.com/office/officeart/2005/8/layout/list1"/>
    <dgm:cxn modelId="{FFE68B76-2FE3-47E1-A89F-8AD0F3484AF2}" type="presParOf" srcId="{E15D2E45-B07C-41EA-94C8-C3BA62DDAD04}" destId="{EB1C9877-D8A5-4E9D-B813-E78AB0E61921}" srcOrd="16" destOrd="0" presId="urn:microsoft.com/office/officeart/2005/8/layout/list1"/>
    <dgm:cxn modelId="{B990AFCE-D6F7-456C-9001-DF9B36504330}" type="presParOf" srcId="{EB1C9877-D8A5-4E9D-B813-E78AB0E61921}" destId="{B016CCC0-6F39-478F-8984-5543C899D217}" srcOrd="0" destOrd="0" presId="urn:microsoft.com/office/officeart/2005/8/layout/list1"/>
    <dgm:cxn modelId="{81A1D21F-E4BD-4A08-A70A-8207020C5082}" type="presParOf" srcId="{EB1C9877-D8A5-4E9D-B813-E78AB0E61921}" destId="{934B343D-2577-4FDC-BCCB-5087E14A0568}" srcOrd="1" destOrd="0" presId="urn:microsoft.com/office/officeart/2005/8/layout/list1"/>
    <dgm:cxn modelId="{D00C9BB3-2D77-485B-8533-F93EFC9C29B3}" type="presParOf" srcId="{E15D2E45-B07C-41EA-94C8-C3BA62DDAD04}" destId="{57486139-23D2-4709-AEAD-FC6F5DD1B5DA}" srcOrd="17" destOrd="0" presId="urn:microsoft.com/office/officeart/2005/8/layout/list1"/>
    <dgm:cxn modelId="{7FEB92EE-EB1A-4650-A754-EE0EC79C9DBD}" type="presParOf" srcId="{E15D2E45-B07C-41EA-94C8-C3BA62DDAD04}" destId="{0820ABE9-7DB0-4EF3-90F3-AC2A512DB2A1}"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1443C1E-083E-4FE7-9FD8-A67B690AD206}"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028335B3-2051-4B15-B760-E59CC5CEC17B}">
      <dgm:prSet phldrT="[Text]"/>
      <dgm:spPr/>
      <dgm:t>
        <a:bodyPr/>
        <a:lstStyle/>
        <a:p>
          <a:r>
            <a:rPr lang="en-US" b="1" dirty="0" smtClean="0">
              <a:solidFill>
                <a:schemeClr val="bg1"/>
              </a:solidFill>
            </a:rPr>
            <a:t>The System</a:t>
          </a:r>
          <a:endParaRPr lang="en-US" b="1" dirty="0">
            <a:solidFill>
              <a:schemeClr val="bg1"/>
            </a:solidFill>
          </a:endParaRPr>
        </a:p>
      </dgm:t>
    </dgm:pt>
    <dgm:pt modelId="{01E667F8-C22C-409C-9D14-4DA1746B631D}" type="parTrans" cxnId="{91A9B518-EEE9-417F-BDFB-994FC39B5D08}">
      <dgm:prSet/>
      <dgm:spPr/>
      <dgm:t>
        <a:bodyPr/>
        <a:lstStyle/>
        <a:p>
          <a:endParaRPr lang="en-US"/>
        </a:p>
      </dgm:t>
    </dgm:pt>
    <dgm:pt modelId="{D497E58C-3059-43D9-B248-E84443BF024B}" type="sibTrans" cxnId="{91A9B518-EEE9-417F-BDFB-994FC39B5D08}">
      <dgm:prSet/>
      <dgm:spPr/>
      <dgm:t>
        <a:bodyPr/>
        <a:lstStyle/>
        <a:p>
          <a:endParaRPr lang="en-US"/>
        </a:p>
      </dgm:t>
    </dgm:pt>
    <dgm:pt modelId="{25D83858-9114-4739-9A09-69E1474FB72C}">
      <dgm:prSet phldrT="[Text]"/>
      <dgm:spPr/>
      <dgm:t>
        <a:bodyPr/>
        <a:lstStyle/>
        <a:p>
          <a:r>
            <a:rPr lang="en-US" b="1" dirty="0" smtClean="0">
              <a:solidFill>
                <a:srgbClr val="C00000"/>
              </a:solidFill>
            </a:rPr>
            <a:t>The system to test the system</a:t>
          </a:r>
          <a:endParaRPr lang="en-US" b="1" dirty="0">
            <a:solidFill>
              <a:srgbClr val="C00000"/>
            </a:solidFill>
          </a:endParaRPr>
        </a:p>
      </dgm:t>
    </dgm:pt>
    <dgm:pt modelId="{75CE6C84-70CC-4185-8751-B1122922EAEE}" type="parTrans" cxnId="{52DAD534-1FFC-4013-BA1F-143AB5132054}">
      <dgm:prSet/>
      <dgm:spPr/>
      <dgm:t>
        <a:bodyPr/>
        <a:lstStyle/>
        <a:p>
          <a:endParaRPr lang="en-US"/>
        </a:p>
      </dgm:t>
    </dgm:pt>
    <dgm:pt modelId="{6BF93BBD-2E1C-44E2-8013-55586612B3DC}" type="sibTrans" cxnId="{52DAD534-1FFC-4013-BA1F-143AB5132054}">
      <dgm:prSet/>
      <dgm:spPr/>
      <dgm:t>
        <a:bodyPr/>
        <a:lstStyle/>
        <a:p>
          <a:endParaRPr lang="en-US"/>
        </a:p>
      </dgm:t>
    </dgm:pt>
    <dgm:pt modelId="{A16957B6-4E68-47C8-BABE-137AE12F6901}">
      <dgm:prSet phldrT="[Text]"/>
      <dgm:spPr/>
      <dgm:t>
        <a:bodyPr/>
        <a:lstStyle/>
        <a:p>
          <a:r>
            <a:rPr lang="en-US" b="1" dirty="0" smtClean="0">
              <a:solidFill>
                <a:srgbClr val="92D050"/>
              </a:solidFill>
            </a:rPr>
            <a:t>The system to maintain the system</a:t>
          </a:r>
          <a:endParaRPr lang="en-US" b="1" dirty="0">
            <a:solidFill>
              <a:srgbClr val="92D050"/>
            </a:solidFill>
          </a:endParaRPr>
        </a:p>
      </dgm:t>
    </dgm:pt>
    <dgm:pt modelId="{293E2679-8753-4204-8FBF-927961504FD0}" type="parTrans" cxnId="{C3F07DD2-00AC-41F5-B327-FDD2B55ADA9D}">
      <dgm:prSet/>
      <dgm:spPr/>
      <dgm:t>
        <a:bodyPr/>
        <a:lstStyle/>
        <a:p>
          <a:endParaRPr lang="en-US"/>
        </a:p>
      </dgm:t>
    </dgm:pt>
    <dgm:pt modelId="{8FC0D07F-4AA7-4487-B90D-9EDA22E579A8}" type="sibTrans" cxnId="{C3F07DD2-00AC-41F5-B327-FDD2B55ADA9D}">
      <dgm:prSet/>
      <dgm:spPr/>
      <dgm:t>
        <a:bodyPr/>
        <a:lstStyle/>
        <a:p>
          <a:endParaRPr lang="en-US"/>
        </a:p>
      </dgm:t>
    </dgm:pt>
    <dgm:pt modelId="{ABEA5541-771D-4BD4-9C14-818CF2B28BFA}">
      <dgm:prSet/>
      <dgm:spPr/>
      <dgm:t>
        <a:bodyPr/>
        <a:lstStyle/>
        <a:p>
          <a:r>
            <a:rPr lang="en-US" i="1" dirty="0" smtClean="0">
              <a:solidFill>
                <a:srgbClr val="000000"/>
              </a:solidFill>
            </a:rPr>
            <a:t>Includes the development environment</a:t>
          </a:r>
          <a:endParaRPr lang="en-US" i="1" dirty="0">
            <a:solidFill>
              <a:srgbClr val="000000"/>
            </a:solidFill>
          </a:endParaRPr>
        </a:p>
      </dgm:t>
    </dgm:pt>
    <dgm:pt modelId="{3B5794A1-B99F-4AF0-8DB3-CF636E3F18B7}" type="parTrans" cxnId="{B568CEFB-E785-4FF3-9922-9CC23DDF25DD}">
      <dgm:prSet/>
      <dgm:spPr/>
      <dgm:t>
        <a:bodyPr/>
        <a:lstStyle/>
        <a:p>
          <a:endParaRPr lang="en-US"/>
        </a:p>
      </dgm:t>
    </dgm:pt>
    <dgm:pt modelId="{1A88C232-175B-4BF6-B4BE-5D02EF4A8BFC}" type="sibTrans" cxnId="{B568CEFB-E785-4FF3-9922-9CC23DDF25DD}">
      <dgm:prSet/>
      <dgm:spPr/>
      <dgm:t>
        <a:bodyPr/>
        <a:lstStyle/>
        <a:p>
          <a:endParaRPr lang="en-US"/>
        </a:p>
      </dgm:t>
    </dgm:pt>
    <dgm:pt modelId="{3ED70F6D-BA37-46DA-A720-0A1987A9C8DF}">
      <dgm:prSet/>
      <dgm:spPr/>
      <dgm:t>
        <a:bodyPr/>
        <a:lstStyle/>
        <a:p>
          <a:r>
            <a:rPr lang="en-US" i="1" dirty="0" smtClean="0">
              <a:solidFill>
                <a:srgbClr val="000000"/>
              </a:solidFill>
            </a:rPr>
            <a:t>Updates</a:t>
          </a:r>
          <a:endParaRPr lang="en-US" i="1" dirty="0">
            <a:solidFill>
              <a:srgbClr val="000000"/>
            </a:solidFill>
          </a:endParaRPr>
        </a:p>
      </dgm:t>
    </dgm:pt>
    <dgm:pt modelId="{7170730D-624B-442C-BEE3-B067844C5227}" type="parTrans" cxnId="{E3AE4E37-CC6F-4267-AF57-48F80B046A66}">
      <dgm:prSet/>
      <dgm:spPr/>
      <dgm:t>
        <a:bodyPr/>
        <a:lstStyle/>
        <a:p>
          <a:endParaRPr lang="en-US"/>
        </a:p>
      </dgm:t>
    </dgm:pt>
    <dgm:pt modelId="{C2578377-6E19-4691-AC7A-C87865D7D98E}" type="sibTrans" cxnId="{E3AE4E37-CC6F-4267-AF57-48F80B046A66}">
      <dgm:prSet/>
      <dgm:spPr/>
      <dgm:t>
        <a:bodyPr/>
        <a:lstStyle/>
        <a:p>
          <a:endParaRPr lang="en-US"/>
        </a:p>
      </dgm:t>
    </dgm:pt>
    <dgm:pt modelId="{55965A0F-0DBC-4F0B-8C20-C42EB1D37169}">
      <dgm:prSet/>
      <dgm:spPr/>
      <dgm:t>
        <a:bodyPr/>
        <a:lstStyle/>
        <a:p>
          <a:r>
            <a:rPr lang="en-US" i="1" dirty="0" smtClean="0">
              <a:solidFill>
                <a:srgbClr val="000000"/>
              </a:solidFill>
            </a:rPr>
            <a:t>Deployment management</a:t>
          </a:r>
          <a:endParaRPr lang="en-US" i="1" dirty="0">
            <a:solidFill>
              <a:srgbClr val="000000"/>
            </a:solidFill>
          </a:endParaRPr>
        </a:p>
      </dgm:t>
    </dgm:pt>
    <dgm:pt modelId="{5F2E99D5-9EFB-4353-8FBC-49DB163F9C2B}" type="parTrans" cxnId="{E0D16B87-9BA6-45CE-BBCD-93213C3FAA7D}">
      <dgm:prSet/>
      <dgm:spPr/>
      <dgm:t>
        <a:bodyPr/>
        <a:lstStyle/>
        <a:p>
          <a:endParaRPr lang="en-US"/>
        </a:p>
      </dgm:t>
    </dgm:pt>
    <dgm:pt modelId="{3AB0489E-86AD-4098-ACBE-CAA9AE841715}" type="sibTrans" cxnId="{E0D16B87-9BA6-45CE-BBCD-93213C3FAA7D}">
      <dgm:prSet/>
      <dgm:spPr/>
      <dgm:t>
        <a:bodyPr/>
        <a:lstStyle/>
        <a:p>
          <a:endParaRPr lang="en-US"/>
        </a:p>
      </dgm:t>
    </dgm:pt>
    <dgm:pt modelId="{D3B48F7E-BD77-4BB1-B180-E40B81E53E8B}">
      <dgm:prSet/>
      <dgm:spPr/>
      <dgm:t>
        <a:bodyPr/>
        <a:lstStyle/>
        <a:p>
          <a:r>
            <a:rPr lang="en-US" i="1" dirty="0" smtClean="0">
              <a:solidFill>
                <a:srgbClr val="000000"/>
              </a:solidFill>
            </a:rPr>
            <a:t>Centralized</a:t>
          </a:r>
          <a:endParaRPr lang="en-US" i="1" dirty="0">
            <a:solidFill>
              <a:srgbClr val="000000"/>
            </a:solidFill>
          </a:endParaRPr>
        </a:p>
      </dgm:t>
    </dgm:pt>
    <dgm:pt modelId="{330CF798-12B2-4018-A565-1BD3860BF64C}" type="parTrans" cxnId="{9B31793C-2BCD-4447-9C48-8FD168CBC42D}">
      <dgm:prSet/>
      <dgm:spPr/>
      <dgm:t>
        <a:bodyPr/>
        <a:lstStyle/>
        <a:p>
          <a:endParaRPr lang="en-US"/>
        </a:p>
      </dgm:t>
    </dgm:pt>
    <dgm:pt modelId="{81F96E57-D6A7-419A-807B-0426E381370E}" type="sibTrans" cxnId="{9B31793C-2BCD-4447-9C48-8FD168CBC42D}">
      <dgm:prSet/>
      <dgm:spPr/>
      <dgm:t>
        <a:bodyPr/>
        <a:lstStyle/>
        <a:p>
          <a:endParaRPr lang="en-US"/>
        </a:p>
      </dgm:t>
    </dgm:pt>
    <dgm:pt modelId="{B23F1F28-B8FE-4D4E-9EE8-FA946F314136}">
      <dgm:prSet/>
      <dgm:spPr/>
      <dgm:t>
        <a:bodyPr/>
        <a:lstStyle/>
        <a:p>
          <a:r>
            <a:rPr lang="en-US" i="1" dirty="0" smtClean="0">
              <a:solidFill>
                <a:srgbClr val="000000"/>
              </a:solidFill>
            </a:rPr>
            <a:t>Cloud</a:t>
          </a:r>
          <a:endParaRPr lang="en-US" i="1" dirty="0">
            <a:solidFill>
              <a:srgbClr val="000000"/>
            </a:solidFill>
          </a:endParaRPr>
        </a:p>
      </dgm:t>
    </dgm:pt>
    <dgm:pt modelId="{304C9037-3273-4AA8-8393-4DEB0D2E919A}" type="parTrans" cxnId="{088A9804-906D-4B5E-A2FB-2219B78E32F9}">
      <dgm:prSet/>
      <dgm:spPr/>
      <dgm:t>
        <a:bodyPr/>
        <a:lstStyle/>
        <a:p>
          <a:endParaRPr lang="en-US"/>
        </a:p>
      </dgm:t>
    </dgm:pt>
    <dgm:pt modelId="{B8AC348D-F144-4633-A2C2-34C7AFBB59C1}" type="sibTrans" cxnId="{088A9804-906D-4B5E-A2FB-2219B78E32F9}">
      <dgm:prSet/>
      <dgm:spPr/>
      <dgm:t>
        <a:bodyPr/>
        <a:lstStyle/>
        <a:p>
          <a:endParaRPr lang="en-US"/>
        </a:p>
      </dgm:t>
    </dgm:pt>
    <dgm:pt modelId="{628D794D-D386-4F9E-9ED5-79F2D7FCC1B3}" type="pres">
      <dgm:prSet presAssocID="{91443C1E-083E-4FE7-9FD8-A67B690AD206}" presName="Name0" presStyleCnt="0">
        <dgm:presLayoutVars>
          <dgm:dir/>
          <dgm:animLvl val="lvl"/>
          <dgm:resizeHandles val="exact"/>
        </dgm:presLayoutVars>
      </dgm:prSet>
      <dgm:spPr/>
      <dgm:t>
        <a:bodyPr/>
        <a:lstStyle/>
        <a:p>
          <a:endParaRPr lang="en-US"/>
        </a:p>
      </dgm:t>
    </dgm:pt>
    <dgm:pt modelId="{F02298E0-6F9F-46AA-A0CA-0FEF96169313}" type="pres">
      <dgm:prSet presAssocID="{028335B3-2051-4B15-B760-E59CC5CEC17B}" presName="composite" presStyleCnt="0"/>
      <dgm:spPr/>
    </dgm:pt>
    <dgm:pt modelId="{EFCB9659-EDFC-4045-B1CF-DA543B9A2AA8}" type="pres">
      <dgm:prSet presAssocID="{028335B3-2051-4B15-B760-E59CC5CEC17B}" presName="parTx" presStyleLbl="alignNode1" presStyleIdx="0" presStyleCnt="3">
        <dgm:presLayoutVars>
          <dgm:chMax val="0"/>
          <dgm:chPref val="0"/>
          <dgm:bulletEnabled val="1"/>
        </dgm:presLayoutVars>
      </dgm:prSet>
      <dgm:spPr/>
      <dgm:t>
        <a:bodyPr/>
        <a:lstStyle/>
        <a:p>
          <a:endParaRPr lang="en-US"/>
        </a:p>
      </dgm:t>
    </dgm:pt>
    <dgm:pt modelId="{C34E60DB-D6E6-4071-8B97-9A0289A6C986}" type="pres">
      <dgm:prSet presAssocID="{028335B3-2051-4B15-B760-E59CC5CEC17B}" presName="desTx" presStyleLbl="alignAccFollowNode1" presStyleIdx="0" presStyleCnt="3">
        <dgm:presLayoutVars>
          <dgm:bulletEnabled val="1"/>
        </dgm:presLayoutVars>
      </dgm:prSet>
      <dgm:spPr/>
      <dgm:t>
        <a:bodyPr/>
        <a:lstStyle/>
        <a:p>
          <a:endParaRPr lang="en-US"/>
        </a:p>
      </dgm:t>
    </dgm:pt>
    <dgm:pt modelId="{9DAC5B52-355A-43D6-922F-0A4E03DD1B55}" type="pres">
      <dgm:prSet presAssocID="{D497E58C-3059-43D9-B248-E84443BF024B}" presName="space" presStyleCnt="0"/>
      <dgm:spPr/>
    </dgm:pt>
    <dgm:pt modelId="{FEA1E06E-D350-4D73-8C48-90AA478F907F}" type="pres">
      <dgm:prSet presAssocID="{25D83858-9114-4739-9A09-69E1474FB72C}" presName="composite" presStyleCnt="0"/>
      <dgm:spPr/>
    </dgm:pt>
    <dgm:pt modelId="{9BE4B236-205F-469C-A405-64522A88077F}" type="pres">
      <dgm:prSet presAssocID="{25D83858-9114-4739-9A09-69E1474FB72C}" presName="parTx" presStyleLbl="alignNode1" presStyleIdx="1" presStyleCnt="3">
        <dgm:presLayoutVars>
          <dgm:chMax val="0"/>
          <dgm:chPref val="0"/>
          <dgm:bulletEnabled val="1"/>
        </dgm:presLayoutVars>
      </dgm:prSet>
      <dgm:spPr/>
      <dgm:t>
        <a:bodyPr/>
        <a:lstStyle/>
        <a:p>
          <a:endParaRPr lang="en-US"/>
        </a:p>
      </dgm:t>
    </dgm:pt>
    <dgm:pt modelId="{EA0AE97C-2546-4AD1-A8CA-85E7CE71915A}" type="pres">
      <dgm:prSet presAssocID="{25D83858-9114-4739-9A09-69E1474FB72C}" presName="desTx" presStyleLbl="alignAccFollowNode1" presStyleIdx="1" presStyleCnt="3">
        <dgm:presLayoutVars>
          <dgm:bulletEnabled val="1"/>
        </dgm:presLayoutVars>
      </dgm:prSet>
      <dgm:spPr/>
      <dgm:t>
        <a:bodyPr/>
        <a:lstStyle/>
        <a:p>
          <a:endParaRPr lang="en-US"/>
        </a:p>
      </dgm:t>
    </dgm:pt>
    <dgm:pt modelId="{D2CA4AD3-C46F-4C0F-9B38-4922C367B3AC}" type="pres">
      <dgm:prSet presAssocID="{6BF93BBD-2E1C-44E2-8013-55586612B3DC}" presName="space" presStyleCnt="0"/>
      <dgm:spPr/>
    </dgm:pt>
    <dgm:pt modelId="{ADEF341E-3838-44C1-9568-C217F7D57F2F}" type="pres">
      <dgm:prSet presAssocID="{A16957B6-4E68-47C8-BABE-137AE12F6901}" presName="composite" presStyleCnt="0"/>
      <dgm:spPr/>
    </dgm:pt>
    <dgm:pt modelId="{259148BF-41BF-41A3-A36A-BFAD951A17D4}" type="pres">
      <dgm:prSet presAssocID="{A16957B6-4E68-47C8-BABE-137AE12F6901}" presName="parTx" presStyleLbl="alignNode1" presStyleIdx="2" presStyleCnt="3">
        <dgm:presLayoutVars>
          <dgm:chMax val="0"/>
          <dgm:chPref val="0"/>
          <dgm:bulletEnabled val="1"/>
        </dgm:presLayoutVars>
      </dgm:prSet>
      <dgm:spPr/>
      <dgm:t>
        <a:bodyPr/>
        <a:lstStyle/>
        <a:p>
          <a:endParaRPr lang="en-US"/>
        </a:p>
      </dgm:t>
    </dgm:pt>
    <dgm:pt modelId="{71F4FE2B-2EC0-4694-9A77-A3039AB923EF}" type="pres">
      <dgm:prSet presAssocID="{A16957B6-4E68-47C8-BABE-137AE12F6901}" presName="desTx" presStyleLbl="alignAccFollowNode1" presStyleIdx="2" presStyleCnt="3">
        <dgm:presLayoutVars>
          <dgm:bulletEnabled val="1"/>
        </dgm:presLayoutVars>
      </dgm:prSet>
      <dgm:spPr/>
      <dgm:t>
        <a:bodyPr/>
        <a:lstStyle/>
        <a:p>
          <a:endParaRPr lang="en-US"/>
        </a:p>
      </dgm:t>
    </dgm:pt>
  </dgm:ptLst>
  <dgm:cxnLst>
    <dgm:cxn modelId="{AAC58138-0E7D-4FD2-8D7B-50B2000B90C4}" type="presOf" srcId="{A16957B6-4E68-47C8-BABE-137AE12F6901}" destId="{259148BF-41BF-41A3-A36A-BFAD951A17D4}" srcOrd="0" destOrd="0" presId="urn:microsoft.com/office/officeart/2005/8/layout/hList1"/>
    <dgm:cxn modelId="{C3F07DD2-00AC-41F5-B327-FDD2B55ADA9D}" srcId="{91443C1E-083E-4FE7-9FD8-A67B690AD206}" destId="{A16957B6-4E68-47C8-BABE-137AE12F6901}" srcOrd="2" destOrd="0" parTransId="{293E2679-8753-4204-8FBF-927961504FD0}" sibTransId="{8FC0D07F-4AA7-4487-B90D-9EDA22E579A8}"/>
    <dgm:cxn modelId="{15C713C1-8383-461B-8DE4-B24EBED3E661}" type="presOf" srcId="{55965A0F-0DBC-4F0B-8C20-C42EB1D37169}" destId="{71F4FE2B-2EC0-4694-9A77-A3039AB923EF}" srcOrd="0" destOrd="1" presId="urn:microsoft.com/office/officeart/2005/8/layout/hList1"/>
    <dgm:cxn modelId="{B568CEFB-E785-4FF3-9922-9CC23DDF25DD}" srcId="{25D83858-9114-4739-9A09-69E1474FB72C}" destId="{ABEA5541-771D-4BD4-9C14-818CF2B28BFA}" srcOrd="0" destOrd="0" parTransId="{3B5794A1-B99F-4AF0-8DB3-CF636E3F18B7}" sibTransId="{1A88C232-175B-4BF6-B4BE-5D02EF4A8BFC}"/>
    <dgm:cxn modelId="{52DAD534-1FFC-4013-BA1F-143AB5132054}" srcId="{91443C1E-083E-4FE7-9FD8-A67B690AD206}" destId="{25D83858-9114-4739-9A09-69E1474FB72C}" srcOrd="1" destOrd="0" parTransId="{75CE6C84-70CC-4185-8751-B1122922EAEE}" sibTransId="{6BF93BBD-2E1C-44E2-8013-55586612B3DC}"/>
    <dgm:cxn modelId="{088A9804-906D-4B5E-A2FB-2219B78E32F9}" srcId="{028335B3-2051-4B15-B760-E59CC5CEC17B}" destId="{B23F1F28-B8FE-4D4E-9EE8-FA946F314136}" srcOrd="1" destOrd="0" parTransId="{304C9037-3273-4AA8-8393-4DEB0D2E919A}" sibTransId="{B8AC348D-F144-4633-A2C2-34C7AFBB59C1}"/>
    <dgm:cxn modelId="{DAFBE25C-9005-447B-8C86-334E67A47AD6}" type="presOf" srcId="{91443C1E-083E-4FE7-9FD8-A67B690AD206}" destId="{628D794D-D386-4F9E-9ED5-79F2D7FCC1B3}" srcOrd="0" destOrd="0" presId="urn:microsoft.com/office/officeart/2005/8/layout/hList1"/>
    <dgm:cxn modelId="{9B31793C-2BCD-4447-9C48-8FD168CBC42D}" srcId="{028335B3-2051-4B15-B760-E59CC5CEC17B}" destId="{D3B48F7E-BD77-4BB1-B180-E40B81E53E8B}" srcOrd="0" destOrd="0" parTransId="{330CF798-12B2-4018-A565-1BD3860BF64C}" sibTransId="{81F96E57-D6A7-419A-807B-0426E381370E}"/>
    <dgm:cxn modelId="{5503F640-F3AB-499B-A86F-640D0120A124}" type="presOf" srcId="{3ED70F6D-BA37-46DA-A720-0A1987A9C8DF}" destId="{71F4FE2B-2EC0-4694-9A77-A3039AB923EF}" srcOrd="0" destOrd="0" presId="urn:microsoft.com/office/officeart/2005/8/layout/hList1"/>
    <dgm:cxn modelId="{E3AE4E37-CC6F-4267-AF57-48F80B046A66}" srcId="{A16957B6-4E68-47C8-BABE-137AE12F6901}" destId="{3ED70F6D-BA37-46DA-A720-0A1987A9C8DF}" srcOrd="0" destOrd="0" parTransId="{7170730D-624B-442C-BEE3-B067844C5227}" sibTransId="{C2578377-6E19-4691-AC7A-C87865D7D98E}"/>
    <dgm:cxn modelId="{3E743727-3E10-47FA-9A99-4F33A443E52C}" type="presOf" srcId="{B23F1F28-B8FE-4D4E-9EE8-FA946F314136}" destId="{C34E60DB-D6E6-4071-8B97-9A0289A6C986}" srcOrd="0" destOrd="1" presId="urn:microsoft.com/office/officeart/2005/8/layout/hList1"/>
    <dgm:cxn modelId="{06666ADF-BFBE-4712-B8D9-B8EF301A9779}" type="presOf" srcId="{D3B48F7E-BD77-4BB1-B180-E40B81E53E8B}" destId="{C34E60DB-D6E6-4071-8B97-9A0289A6C986}" srcOrd="0" destOrd="0" presId="urn:microsoft.com/office/officeart/2005/8/layout/hList1"/>
    <dgm:cxn modelId="{629FD5D9-3669-44C0-B074-2A69CCBFA587}" type="presOf" srcId="{028335B3-2051-4B15-B760-E59CC5CEC17B}" destId="{EFCB9659-EDFC-4045-B1CF-DA543B9A2AA8}" srcOrd="0" destOrd="0" presId="urn:microsoft.com/office/officeart/2005/8/layout/hList1"/>
    <dgm:cxn modelId="{4D6317AD-1AEA-4050-9B67-B989C0635E25}" type="presOf" srcId="{25D83858-9114-4739-9A09-69E1474FB72C}" destId="{9BE4B236-205F-469C-A405-64522A88077F}" srcOrd="0" destOrd="0" presId="urn:microsoft.com/office/officeart/2005/8/layout/hList1"/>
    <dgm:cxn modelId="{91A9B518-EEE9-417F-BDFB-994FC39B5D08}" srcId="{91443C1E-083E-4FE7-9FD8-A67B690AD206}" destId="{028335B3-2051-4B15-B760-E59CC5CEC17B}" srcOrd="0" destOrd="0" parTransId="{01E667F8-C22C-409C-9D14-4DA1746B631D}" sibTransId="{D497E58C-3059-43D9-B248-E84443BF024B}"/>
    <dgm:cxn modelId="{1598014A-685B-4AA0-8E42-F143AF64742F}" type="presOf" srcId="{ABEA5541-771D-4BD4-9C14-818CF2B28BFA}" destId="{EA0AE97C-2546-4AD1-A8CA-85E7CE71915A}" srcOrd="0" destOrd="0" presId="urn:microsoft.com/office/officeart/2005/8/layout/hList1"/>
    <dgm:cxn modelId="{E0D16B87-9BA6-45CE-BBCD-93213C3FAA7D}" srcId="{A16957B6-4E68-47C8-BABE-137AE12F6901}" destId="{55965A0F-0DBC-4F0B-8C20-C42EB1D37169}" srcOrd="1" destOrd="0" parTransId="{5F2E99D5-9EFB-4353-8FBC-49DB163F9C2B}" sibTransId="{3AB0489E-86AD-4098-ACBE-CAA9AE841715}"/>
    <dgm:cxn modelId="{1906DC52-37BD-4F38-9CD2-722FFA81857D}" type="presParOf" srcId="{628D794D-D386-4F9E-9ED5-79F2D7FCC1B3}" destId="{F02298E0-6F9F-46AA-A0CA-0FEF96169313}" srcOrd="0" destOrd="0" presId="urn:microsoft.com/office/officeart/2005/8/layout/hList1"/>
    <dgm:cxn modelId="{DE3D2DA5-51A9-49DC-97EF-D3B0861E0F0C}" type="presParOf" srcId="{F02298E0-6F9F-46AA-A0CA-0FEF96169313}" destId="{EFCB9659-EDFC-4045-B1CF-DA543B9A2AA8}" srcOrd="0" destOrd="0" presId="urn:microsoft.com/office/officeart/2005/8/layout/hList1"/>
    <dgm:cxn modelId="{16CF63B6-139E-4D01-8136-9EA8233300F8}" type="presParOf" srcId="{F02298E0-6F9F-46AA-A0CA-0FEF96169313}" destId="{C34E60DB-D6E6-4071-8B97-9A0289A6C986}" srcOrd="1" destOrd="0" presId="urn:microsoft.com/office/officeart/2005/8/layout/hList1"/>
    <dgm:cxn modelId="{925EF1AB-954F-4908-B1D0-25E7E70A3D0A}" type="presParOf" srcId="{628D794D-D386-4F9E-9ED5-79F2D7FCC1B3}" destId="{9DAC5B52-355A-43D6-922F-0A4E03DD1B55}" srcOrd="1" destOrd="0" presId="urn:microsoft.com/office/officeart/2005/8/layout/hList1"/>
    <dgm:cxn modelId="{163F25E0-6F8B-401A-A5FE-8FF768D12DE0}" type="presParOf" srcId="{628D794D-D386-4F9E-9ED5-79F2D7FCC1B3}" destId="{FEA1E06E-D350-4D73-8C48-90AA478F907F}" srcOrd="2" destOrd="0" presId="urn:microsoft.com/office/officeart/2005/8/layout/hList1"/>
    <dgm:cxn modelId="{98CB8A87-D46E-4F6C-BE8F-AA8B10B532FF}" type="presParOf" srcId="{FEA1E06E-D350-4D73-8C48-90AA478F907F}" destId="{9BE4B236-205F-469C-A405-64522A88077F}" srcOrd="0" destOrd="0" presId="urn:microsoft.com/office/officeart/2005/8/layout/hList1"/>
    <dgm:cxn modelId="{A8C35089-E45D-435C-95F2-741A77B8A33A}" type="presParOf" srcId="{FEA1E06E-D350-4D73-8C48-90AA478F907F}" destId="{EA0AE97C-2546-4AD1-A8CA-85E7CE71915A}" srcOrd="1" destOrd="0" presId="urn:microsoft.com/office/officeart/2005/8/layout/hList1"/>
    <dgm:cxn modelId="{760836D3-33AB-41EB-8FA0-28D27AFB683E}" type="presParOf" srcId="{628D794D-D386-4F9E-9ED5-79F2D7FCC1B3}" destId="{D2CA4AD3-C46F-4C0F-9B38-4922C367B3AC}" srcOrd="3" destOrd="0" presId="urn:microsoft.com/office/officeart/2005/8/layout/hList1"/>
    <dgm:cxn modelId="{3E0BDE7D-1BC1-4349-B8F8-31C5A51A98F4}" type="presParOf" srcId="{628D794D-D386-4F9E-9ED5-79F2D7FCC1B3}" destId="{ADEF341E-3838-44C1-9568-C217F7D57F2F}" srcOrd="4" destOrd="0" presId="urn:microsoft.com/office/officeart/2005/8/layout/hList1"/>
    <dgm:cxn modelId="{E59F20FB-B745-4437-AEA5-68B08677C3F4}" type="presParOf" srcId="{ADEF341E-3838-44C1-9568-C217F7D57F2F}" destId="{259148BF-41BF-41A3-A36A-BFAD951A17D4}" srcOrd="0" destOrd="0" presId="urn:microsoft.com/office/officeart/2005/8/layout/hList1"/>
    <dgm:cxn modelId="{3D88EEC9-6E98-464F-8CC6-A0902720D1D3}" type="presParOf" srcId="{ADEF341E-3838-44C1-9568-C217F7D57F2F}" destId="{71F4FE2B-2EC0-4694-9A77-A3039AB923E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61BB2-1A45-47E5-B4D9-E0CBDFF6522C}">
      <dsp:nvSpPr>
        <dsp:cNvPr id="0" name=""/>
        <dsp:cNvSpPr/>
      </dsp:nvSpPr>
      <dsp:spPr>
        <a:xfrm>
          <a:off x="4018" y="43934"/>
          <a:ext cx="1494829" cy="597931"/>
        </a:xfrm>
        <a:prstGeom prst="chevron">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US" sz="1700" kern="1200" dirty="0" smtClean="0"/>
            <a:t>Wood</a:t>
          </a:r>
          <a:endParaRPr lang="en-US" sz="1700" kern="1200" dirty="0"/>
        </a:p>
      </dsp:txBody>
      <dsp:txXfrm>
        <a:off x="302984" y="43934"/>
        <a:ext cx="896898" cy="597931"/>
      </dsp:txXfrm>
    </dsp:sp>
    <dsp:sp modelId="{883CF3B3-799D-42C2-BE4B-1305B04F7865}">
      <dsp:nvSpPr>
        <dsp:cNvPr id="0" name=""/>
        <dsp:cNvSpPr/>
      </dsp:nvSpPr>
      <dsp:spPr>
        <a:xfrm>
          <a:off x="1349365" y="43934"/>
          <a:ext cx="1494829" cy="597931"/>
        </a:xfrm>
        <a:prstGeom prst="chevron">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US" sz="1700" kern="1200" dirty="0" smtClean="0"/>
            <a:t>Stone</a:t>
          </a:r>
          <a:endParaRPr lang="en-US" sz="1700" kern="1200" dirty="0"/>
        </a:p>
      </dsp:txBody>
      <dsp:txXfrm>
        <a:off x="1648331" y="43934"/>
        <a:ext cx="896898" cy="597931"/>
      </dsp:txXfrm>
    </dsp:sp>
    <dsp:sp modelId="{40FE3C78-595A-4471-94AE-967F885536C0}">
      <dsp:nvSpPr>
        <dsp:cNvPr id="0" name=""/>
        <dsp:cNvSpPr/>
      </dsp:nvSpPr>
      <dsp:spPr>
        <a:xfrm>
          <a:off x="2694711" y="43934"/>
          <a:ext cx="1494829" cy="597931"/>
        </a:xfrm>
        <a:prstGeom prst="chevron">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US" sz="1700" kern="1200" dirty="0" smtClean="0"/>
            <a:t>Concrete</a:t>
          </a:r>
          <a:endParaRPr lang="en-US" sz="1700" kern="1200" dirty="0"/>
        </a:p>
      </dsp:txBody>
      <dsp:txXfrm>
        <a:off x="2993677" y="43934"/>
        <a:ext cx="896898" cy="597931"/>
      </dsp:txXfrm>
    </dsp:sp>
    <dsp:sp modelId="{EE0C2C47-BCED-4508-981D-C89A0966D34D}">
      <dsp:nvSpPr>
        <dsp:cNvPr id="0" name=""/>
        <dsp:cNvSpPr/>
      </dsp:nvSpPr>
      <dsp:spPr>
        <a:xfrm>
          <a:off x="4040058" y="43934"/>
          <a:ext cx="1494829" cy="597931"/>
        </a:xfrm>
        <a:prstGeom prst="chevron">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US" sz="1700" kern="1200" dirty="0" smtClean="0"/>
            <a:t>Iron</a:t>
          </a:r>
          <a:endParaRPr lang="en-US" sz="1700" kern="1200" dirty="0"/>
        </a:p>
      </dsp:txBody>
      <dsp:txXfrm>
        <a:off x="4339024" y="43934"/>
        <a:ext cx="896898" cy="597931"/>
      </dsp:txXfrm>
    </dsp:sp>
    <dsp:sp modelId="{E53A3F3C-3E06-4023-A4BE-DD6DF90FE440}">
      <dsp:nvSpPr>
        <dsp:cNvPr id="0" name=""/>
        <dsp:cNvSpPr/>
      </dsp:nvSpPr>
      <dsp:spPr>
        <a:xfrm>
          <a:off x="5385405" y="43934"/>
          <a:ext cx="1494829" cy="597931"/>
        </a:xfrm>
        <a:prstGeom prst="chevron">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US" sz="1700" kern="1200" dirty="0" smtClean="0"/>
            <a:t>Steel</a:t>
          </a:r>
          <a:endParaRPr lang="en-US" sz="1700" kern="1200" dirty="0"/>
        </a:p>
      </dsp:txBody>
      <dsp:txXfrm>
        <a:off x="5684371" y="43934"/>
        <a:ext cx="896898" cy="597931"/>
      </dsp:txXfrm>
    </dsp:sp>
    <dsp:sp modelId="{E3CCC036-A75A-48A4-B8EF-417E869F31DD}">
      <dsp:nvSpPr>
        <dsp:cNvPr id="0" name=""/>
        <dsp:cNvSpPr/>
      </dsp:nvSpPr>
      <dsp:spPr>
        <a:xfrm>
          <a:off x="6730751" y="43934"/>
          <a:ext cx="1494829" cy="597931"/>
        </a:xfrm>
        <a:prstGeom prst="chevron">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US" sz="1700" kern="1200" dirty="0" smtClean="0"/>
            <a:t>Fiber</a:t>
          </a:r>
        </a:p>
      </dsp:txBody>
      <dsp:txXfrm>
        <a:off x="7029717" y="43934"/>
        <a:ext cx="896898" cy="59793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787029" y="1492511"/>
          <a:ext cx="3569940" cy="356994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Next Generation Grid</a:t>
          </a:r>
          <a:endParaRPr lang="en-US" sz="3600" kern="1200" dirty="0"/>
        </a:p>
      </dsp:txBody>
      <dsp:txXfrm>
        <a:off x="3309835" y="2015317"/>
        <a:ext cx="2524328" cy="2524328"/>
      </dsp:txXfrm>
    </dsp:sp>
    <dsp:sp modelId="{2420E2A6-0827-45FA-879D-259CB47E1301}">
      <dsp:nvSpPr>
        <dsp:cNvPr id="0" name=""/>
        <dsp:cNvSpPr/>
      </dsp:nvSpPr>
      <dsp:spPr>
        <a:xfrm>
          <a:off x="3679514" y="58832"/>
          <a:ext cx="1784970" cy="1784970"/>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Distributed Generation</a:t>
          </a:r>
          <a:endParaRPr lang="en-US" sz="1400" kern="1200" dirty="0"/>
        </a:p>
      </dsp:txBody>
      <dsp:txXfrm>
        <a:off x="3940917" y="320235"/>
        <a:ext cx="1262164" cy="1262164"/>
      </dsp:txXfrm>
    </dsp:sp>
    <dsp:sp modelId="{AB6B4DC9-225C-4CAF-8297-BC42E3E36493}">
      <dsp:nvSpPr>
        <dsp:cNvPr id="0" name=""/>
        <dsp:cNvSpPr/>
      </dsp:nvSpPr>
      <dsp:spPr>
        <a:xfrm>
          <a:off x="5498183" y="934656"/>
          <a:ext cx="1784970" cy="1784970"/>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Cyber Security</a:t>
          </a:r>
          <a:endParaRPr lang="en-US" sz="1400" kern="1200" dirty="0"/>
        </a:p>
      </dsp:txBody>
      <dsp:txXfrm>
        <a:off x="5759586" y="1196059"/>
        <a:ext cx="1262164" cy="1262164"/>
      </dsp:txXfrm>
    </dsp:sp>
    <dsp:sp modelId="{9B122F22-47BC-4328-B85D-F737FF818706}">
      <dsp:nvSpPr>
        <dsp:cNvPr id="0" name=""/>
        <dsp:cNvSpPr/>
      </dsp:nvSpPr>
      <dsp:spPr>
        <a:xfrm>
          <a:off x="5947357" y="2902616"/>
          <a:ext cx="1784970" cy="1784970"/>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Architecture (Fractal) </a:t>
          </a:r>
          <a:endParaRPr lang="en-US" sz="1400" kern="1200" dirty="0"/>
        </a:p>
      </dsp:txBody>
      <dsp:txXfrm>
        <a:off x="6208760" y="3164019"/>
        <a:ext cx="1262164" cy="1262164"/>
      </dsp:txXfrm>
    </dsp:sp>
    <dsp:sp modelId="{7E703543-3EB2-44A8-986F-BDAFC08BF8EF}">
      <dsp:nvSpPr>
        <dsp:cNvPr id="0" name=""/>
        <dsp:cNvSpPr/>
      </dsp:nvSpPr>
      <dsp:spPr>
        <a:xfrm>
          <a:off x="4688799" y="4480797"/>
          <a:ext cx="1784970" cy="1784970"/>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a:glow rad="228600">
            <a:schemeClr val="accent2">
              <a:satMod val="175000"/>
              <a:alpha val="85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Big Data </a:t>
          </a:r>
          <a:endParaRPr lang="en-US" sz="1400" kern="1200" dirty="0"/>
        </a:p>
      </dsp:txBody>
      <dsp:txXfrm>
        <a:off x="4950202" y="4742200"/>
        <a:ext cx="1262164" cy="1262164"/>
      </dsp:txXfrm>
    </dsp:sp>
    <dsp:sp modelId="{84FB2437-B0D5-453C-AC26-50B5CEB10E7D}">
      <dsp:nvSpPr>
        <dsp:cNvPr id="0" name=""/>
        <dsp:cNvSpPr/>
      </dsp:nvSpPr>
      <dsp:spPr>
        <a:xfrm>
          <a:off x="2670230" y="4480797"/>
          <a:ext cx="1784970" cy="1784970"/>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Analytics</a:t>
          </a:r>
          <a:endParaRPr lang="en-US" sz="1400" kern="1200" dirty="0"/>
        </a:p>
      </dsp:txBody>
      <dsp:txXfrm>
        <a:off x="2931633" y="4742200"/>
        <a:ext cx="1262164" cy="1262164"/>
      </dsp:txXfrm>
    </dsp:sp>
    <dsp:sp modelId="{D7017369-E1E1-47CB-88BC-F59777F9059B}">
      <dsp:nvSpPr>
        <dsp:cNvPr id="0" name=""/>
        <dsp:cNvSpPr/>
      </dsp:nvSpPr>
      <dsp:spPr>
        <a:xfrm>
          <a:off x="1411672" y="2902616"/>
          <a:ext cx="1784970" cy="1784970"/>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a:t>
          </a:r>
        </a:p>
        <a:p>
          <a:pPr lvl="0" algn="ctr" defTabSz="622300">
            <a:lnSpc>
              <a:spcPct val="90000"/>
            </a:lnSpc>
            <a:spcBef>
              <a:spcPct val="0"/>
            </a:spcBef>
            <a:spcAft>
              <a:spcPct val="35000"/>
            </a:spcAft>
          </a:pPr>
          <a:r>
            <a:rPr lang="en-US" sz="1400" kern="1200" dirty="0" smtClean="0"/>
            <a:t>Communications</a:t>
          </a:r>
          <a:endParaRPr lang="en-US" sz="1400" kern="1200" dirty="0"/>
        </a:p>
      </dsp:txBody>
      <dsp:txXfrm>
        <a:off x="1673075" y="3164019"/>
        <a:ext cx="1262164" cy="1262164"/>
      </dsp:txXfrm>
    </dsp:sp>
    <dsp:sp modelId="{FEA86435-5165-4C16-8E21-125427652157}">
      <dsp:nvSpPr>
        <dsp:cNvPr id="0" name=""/>
        <dsp:cNvSpPr/>
      </dsp:nvSpPr>
      <dsp:spPr>
        <a:xfrm>
          <a:off x="1860846" y="934656"/>
          <a:ext cx="1784970" cy="1784970"/>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Agile Control</a:t>
          </a:r>
          <a:endParaRPr lang="en-US" sz="1400" kern="1200" dirty="0"/>
        </a:p>
      </dsp:txBody>
      <dsp:txXfrm>
        <a:off x="2122249" y="1196059"/>
        <a:ext cx="1262164" cy="126216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1011441" y="813902"/>
          <a:ext cx="1946774" cy="1946774"/>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Next Generation Grid</a:t>
          </a:r>
          <a:endParaRPr lang="en-US" sz="2400" kern="1200" dirty="0"/>
        </a:p>
      </dsp:txBody>
      <dsp:txXfrm>
        <a:off x="1296539" y="1099000"/>
        <a:ext cx="1376578" cy="1376578"/>
      </dsp:txXfrm>
    </dsp:sp>
    <dsp:sp modelId="{2420E2A6-0827-45FA-879D-259CB47E1301}">
      <dsp:nvSpPr>
        <dsp:cNvPr id="0" name=""/>
        <dsp:cNvSpPr/>
      </dsp:nvSpPr>
      <dsp:spPr>
        <a:xfrm>
          <a:off x="1498134" y="32082"/>
          <a:ext cx="973387" cy="973387"/>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kern="1200" dirty="0" smtClean="0"/>
            <a:t>Distributed Generation</a:t>
          </a:r>
          <a:endParaRPr lang="en-US" sz="1050" kern="1200" dirty="0"/>
        </a:p>
      </dsp:txBody>
      <dsp:txXfrm>
        <a:off x="1640683" y="174631"/>
        <a:ext cx="688289" cy="688289"/>
      </dsp:txXfrm>
    </dsp:sp>
    <dsp:sp modelId="{AB6B4DC9-225C-4CAF-8297-BC42E3E36493}">
      <dsp:nvSpPr>
        <dsp:cNvPr id="0" name=""/>
        <dsp:cNvSpPr/>
      </dsp:nvSpPr>
      <dsp:spPr>
        <a:xfrm>
          <a:off x="2489898" y="509690"/>
          <a:ext cx="973387" cy="973387"/>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kern="1200" dirty="0" smtClean="0"/>
            <a:t>Cyber Security</a:t>
          </a:r>
          <a:endParaRPr lang="en-US" sz="1050" kern="1200" dirty="0"/>
        </a:p>
      </dsp:txBody>
      <dsp:txXfrm>
        <a:off x="2632447" y="652239"/>
        <a:ext cx="688289" cy="688289"/>
      </dsp:txXfrm>
    </dsp:sp>
    <dsp:sp modelId="{9B122F22-47BC-4328-B85D-F737FF818706}">
      <dsp:nvSpPr>
        <dsp:cNvPr id="0" name=""/>
        <dsp:cNvSpPr/>
      </dsp:nvSpPr>
      <dsp:spPr>
        <a:xfrm>
          <a:off x="2734843" y="1582866"/>
          <a:ext cx="973387" cy="973387"/>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a:glow rad="228600">
            <a:schemeClr val="accent2">
              <a:satMod val="175000"/>
              <a:alpha val="84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t>Advanced Architecture (Fractal) </a:t>
          </a:r>
          <a:endParaRPr lang="en-US" sz="1000" kern="1200" dirty="0"/>
        </a:p>
      </dsp:txBody>
      <dsp:txXfrm>
        <a:off x="2877392" y="1725415"/>
        <a:ext cx="688289" cy="688289"/>
      </dsp:txXfrm>
    </dsp:sp>
    <dsp:sp modelId="{7E703543-3EB2-44A8-986F-BDAFC08BF8EF}">
      <dsp:nvSpPr>
        <dsp:cNvPr id="0" name=""/>
        <dsp:cNvSpPr/>
      </dsp:nvSpPr>
      <dsp:spPr>
        <a:xfrm>
          <a:off x="2048522" y="2443487"/>
          <a:ext cx="973387" cy="973387"/>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a:glow rad="228600">
            <a:schemeClr val="accent2">
              <a:satMod val="175000"/>
              <a:alpha val="85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kern="1200" dirty="0" smtClean="0"/>
            <a:t>Big Data </a:t>
          </a:r>
          <a:endParaRPr lang="en-US" sz="1050" kern="1200" dirty="0"/>
        </a:p>
      </dsp:txBody>
      <dsp:txXfrm>
        <a:off x="2191071" y="2586036"/>
        <a:ext cx="688289" cy="688289"/>
      </dsp:txXfrm>
    </dsp:sp>
    <dsp:sp modelId="{84FB2437-B0D5-453C-AC26-50B5CEB10E7D}">
      <dsp:nvSpPr>
        <dsp:cNvPr id="0" name=""/>
        <dsp:cNvSpPr/>
      </dsp:nvSpPr>
      <dsp:spPr>
        <a:xfrm>
          <a:off x="962266" y="2428973"/>
          <a:ext cx="973387" cy="973387"/>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a:glow rad="228600">
            <a:schemeClr val="accent2">
              <a:satMod val="175000"/>
              <a:alpha val="86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kern="1200" dirty="0" smtClean="0"/>
            <a:t>Advanced Analytics</a:t>
          </a:r>
          <a:endParaRPr lang="en-US" sz="1050" kern="1200" dirty="0"/>
        </a:p>
      </dsp:txBody>
      <dsp:txXfrm>
        <a:off x="1104815" y="2571522"/>
        <a:ext cx="688289" cy="688289"/>
      </dsp:txXfrm>
    </dsp:sp>
    <dsp:sp modelId="{D7017369-E1E1-47CB-88BC-F59777F9059B}">
      <dsp:nvSpPr>
        <dsp:cNvPr id="0" name=""/>
        <dsp:cNvSpPr/>
      </dsp:nvSpPr>
      <dsp:spPr>
        <a:xfrm>
          <a:off x="261425" y="1582866"/>
          <a:ext cx="973387" cy="973387"/>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kern="1200" dirty="0" smtClean="0"/>
            <a:t>Advanced</a:t>
          </a:r>
        </a:p>
        <a:p>
          <a:pPr lvl="0" algn="ctr" defTabSz="466725">
            <a:lnSpc>
              <a:spcPct val="90000"/>
            </a:lnSpc>
            <a:spcBef>
              <a:spcPct val="0"/>
            </a:spcBef>
            <a:spcAft>
              <a:spcPct val="35000"/>
            </a:spcAft>
          </a:pPr>
          <a:r>
            <a:rPr lang="en-US" sz="1050" kern="1200" dirty="0" smtClean="0"/>
            <a:t>Communications</a:t>
          </a:r>
          <a:endParaRPr lang="en-US" sz="1050" kern="1200" dirty="0"/>
        </a:p>
      </dsp:txBody>
      <dsp:txXfrm>
        <a:off x="403974" y="1725415"/>
        <a:ext cx="688289" cy="688289"/>
      </dsp:txXfrm>
    </dsp:sp>
    <dsp:sp modelId="{FEA86435-5165-4C16-8E21-125427652157}">
      <dsp:nvSpPr>
        <dsp:cNvPr id="0" name=""/>
        <dsp:cNvSpPr/>
      </dsp:nvSpPr>
      <dsp:spPr>
        <a:xfrm>
          <a:off x="506371" y="509690"/>
          <a:ext cx="973387" cy="973387"/>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kern="1200" dirty="0" smtClean="0"/>
            <a:t>Agile Control</a:t>
          </a:r>
          <a:endParaRPr lang="en-US" sz="1050" kern="1200" dirty="0"/>
        </a:p>
      </dsp:txBody>
      <dsp:txXfrm>
        <a:off x="648920" y="652239"/>
        <a:ext cx="688289" cy="68828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F87AC1-D8F8-46DF-981B-2A0C044674B5}">
      <dsp:nvSpPr>
        <dsp:cNvPr id="0" name=""/>
        <dsp:cNvSpPr/>
      </dsp:nvSpPr>
      <dsp:spPr>
        <a:xfrm>
          <a:off x="416922" y="0"/>
          <a:ext cx="4725126" cy="2906485"/>
        </a:xfrm>
        <a:prstGeom prst="rightArrow">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7EFBF43-839C-4598-86B5-7E6494A44EC9}">
      <dsp:nvSpPr>
        <dsp:cNvPr id="0" name=""/>
        <dsp:cNvSpPr/>
      </dsp:nvSpPr>
      <dsp:spPr>
        <a:xfrm>
          <a:off x="718" y="871945"/>
          <a:ext cx="1784291" cy="1162594"/>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Computers</a:t>
          </a:r>
          <a:endParaRPr lang="en-US" sz="2500" kern="1200" dirty="0"/>
        </a:p>
      </dsp:txBody>
      <dsp:txXfrm>
        <a:off x="57471" y="928698"/>
        <a:ext cx="1670785" cy="1049088"/>
      </dsp:txXfrm>
    </dsp:sp>
    <dsp:sp modelId="{5E74B581-FF49-4170-9797-EE7A28155C2E}">
      <dsp:nvSpPr>
        <dsp:cNvPr id="0" name=""/>
        <dsp:cNvSpPr/>
      </dsp:nvSpPr>
      <dsp:spPr>
        <a:xfrm>
          <a:off x="1887340" y="871945"/>
          <a:ext cx="1784291" cy="1162594"/>
        </a:xfrm>
        <a:prstGeom prst="roundRect">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Enterprise Buses</a:t>
          </a:r>
          <a:endParaRPr lang="en-US" sz="2500" kern="1200" dirty="0"/>
        </a:p>
      </dsp:txBody>
      <dsp:txXfrm>
        <a:off x="1944093" y="928698"/>
        <a:ext cx="1670785" cy="1049088"/>
      </dsp:txXfrm>
    </dsp:sp>
    <dsp:sp modelId="{B67BA924-6915-4079-8926-DD9A8DAB5F9E}">
      <dsp:nvSpPr>
        <dsp:cNvPr id="0" name=""/>
        <dsp:cNvSpPr/>
      </dsp:nvSpPr>
      <dsp:spPr>
        <a:xfrm>
          <a:off x="3773962" y="871945"/>
          <a:ext cx="1784291" cy="1162594"/>
        </a:xfrm>
        <a:prstGeom prst="roundRect">
          <a:avLst/>
        </a:prstGeom>
        <a:gradFill rotWithShape="0">
          <a:gsLst>
            <a:gs pos="71000">
              <a:srgbClr val="72C6E0"/>
            </a:gs>
            <a:gs pos="0">
              <a:schemeClr val="accent4">
                <a:hueOff val="-4464770"/>
                <a:satOff val="26899"/>
                <a:lumOff val="2156"/>
                <a:alphaOff val="0"/>
                <a:shade val="51000"/>
                <a:satMod val="130000"/>
              </a:schemeClr>
            </a:gs>
            <a:gs pos="93000">
              <a:srgbClr val="72C8E0"/>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Computing Fabric</a:t>
          </a:r>
          <a:endParaRPr lang="en-US" sz="2500" kern="1200" dirty="0"/>
        </a:p>
      </dsp:txBody>
      <dsp:txXfrm>
        <a:off x="3830715" y="928698"/>
        <a:ext cx="1670785" cy="104908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787029" y="1492511"/>
          <a:ext cx="3569940" cy="356994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Next Generation Grid</a:t>
          </a:r>
          <a:endParaRPr lang="en-US" sz="3600" kern="1200" dirty="0"/>
        </a:p>
      </dsp:txBody>
      <dsp:txXfrm>
        <a:off x="3309835" y="2015317"/>
        <a:ext cx="2524328" cy="2524328"/>
      </dsp:txXfrm>
    </dsp:sp>
    <dsp:sp modelId="{2420E2A6-0827-45FA-879D-259CB47E1301}">
      <dsp:nvSpPr>
        <dsp:cNvPr id="0" name=""/>
        <dsp:cNvSpPr/>
      </dsp:nvSpPr>
      <dsp:spPr>
        <a:xfrm>
          <a:off x="3679514" y="58832"/>
          <a:ext cx="1784970" cy="1784970"/>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Distributed Generation</a:t>
          </a:r>
          <a:endParaRPr lang="en-US" sz="1400" kern="1200" dirty="0"/>
        </a:p>
      </dsp:txBody>
      <dsp:txXfrm>
        <a:off x="3940917" y="320235"/>
        <a:ext cx="1262164" cy="1262164"/>
      </dsp:txXfrm>
    </dsp:sp>
    <dsp:sp modelId="{AB6B4DC9-225C-4CAF-8297-BC42E3E36493}">
      <dsp:nvSpPr>
        <dsp:cNvPr id="0" name=""/>
        <dsp:cNvSpPr/>
      </dsp:nvSpPr>
      <dsp:spPr>
        <a:xfrm>
          <a:off x="5498183" y="934656"/>
          <a:ext cx="1784970" cy="1784970"/>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Cyber Security</a:t>
          </a:r>
          <a:endParaRPr lang="en-US" sz="1400" kern="1200" dirty="0"/>
        </a:p>
      </dsp:txBody>
      <dsp:txXfrm>
        <a:off x="5759586" y="1196059"/>
        <a:ext cx="1262164" cy="1262164"/>
      </dsp:txXfrm>
    </dsp:sp>
    <dsp:sp modelId="{9B122F22-47BC-4328-B85D-F737FF818706}">
      <dsp:nvSpPr>
        <dsp:cNvPr id="0" name=""/>
        <dsp:cNvSpPr/>
      </dsp:nvSpPr>
      <dsp:spPr>
        <a:xfrm>
          <a:off x="5947357" y="2902616"/>
          <a:ext cx="1784970" cy="1784970"/>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Architecture (Fractal) </a:t>
          </a:r>
          <a:endParaRPr lang="en-US" sz="1400" kern="1200" dirty="0"/>
        </a:p>
      </dsp:txBody>
      <dsp:txXfrm>
        <a:off x="6208760" y="3164019"/>
        <a:ext cx="1262164" cy="1262164"/>
      </dsp:txXfrm>
    </dsp:sp>
    <dsp:sp modelId="{7E703543-3EB2-44A8-986F-BDAFC08BF8EF}">
      <dsp:nvSpPr>
        <dsp:cNvPr id="0" name=""/>
        <dsp:cNvSpPr/>
      </dsp:nvSpPr>
      <dsp:spPr>
        <a:xfrm>
          <a:off x="4688799" y="4480797"/>
          <a:ext cx="1784970" cy="1784970"/>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Big Data </a:t>
          </a:r>
          <a:endParaRPr lang="en-US" sz="1400" kern="1200" dirty="0"/>
        </a:p>
      </dsp:txBody>
      <dsp:txXfrm>
        <a:off x="4950202" y="4742200"/>
        <a:ext cx="1262164" cy="1262164"/>
      </dsp:txXfrm>
    </dsp:sp>
    <dsp:sp modelId="{84FB2437-B0D5-453C-AC26-50B5CEB10E7D}">
      <dsp:nvSpPr>
        <dsp:cNvPr id="0" name=""/>
        <dsp:cNvSpPr/>
      </dsp:nvSpPr>
      <dsp:spPr>
        <a:xfrm>
          <a:off x="2670230" y="4480797"/>
          <a:ext cx="1784970" cy="1784970"/>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a:glow rad="228600">
            <a:schemeClr val="accent2">
              <a:satMod val="175000"/>
              <a:alpha val="88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Analytics</a:t>
          </a:r>
          <a:endParaRPr lang="en-US" sz="1400" kern="1200" dirty="0"/>
        </a:p>
      </dsp:txBody>
      <dsp:txXfrm>
        <a:off x="2931633" y="4742200"/>
        <a:ext cx="1262164" cy="1262164"/>
      </dsp:txXfrm>
    </dsp:sp>
    <dsp:sp modelId="{D7017369-E1E1-47CB-88BC-F59777F9059B}">
      <dsp:nvSpPr>
        <dsp:cNvPr id="0" name=""/>
        <dsp:cNvSpPr/>
      </dsp:nvSpPr>
      <dsp:spPr>
        <a:xfrm>
          <a:off x="1411672" y="2902616"/>
          <a:ext cx="1784970" cy="1784970"/>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a:t>
          </a:r>
        </a:p>
        <a:p>
          <a:pPr lvl="0" algn="ctr" defTabSz="622300">
            <a:lnSpc>
              <a:spcPct val="90000"/>
            </a:lnSpc>
            <a:spcBef>
              <a:spcPct val="0"/>
            </a:spcBef>
            <a:spcAft>
              <a:spcPct val="35000"/>
            </a:spcAft>
          </a:pPr>
          <a:r>
            <a:rPr lang="en-US" sz="1400" kern="1200" dirty="0" smtClean="0"/>
            <a:t>Communications</a:t>
          </a:r>
          <a:endParaRPr lang="en-US" sz="1400" kern="1200" dirty="0"/>
        </a:p>
      </dsp:txBody>
      <dsp:txXfrm>
        <a:off x="1673075" y="3164019"/>
        <a:ext cx="1262164" cy="1262164"/>
      </dsp:txXfrm>
    </dsp:sp>
    <dsp:sp modelId="{FEA86435-5165-4C16-8E21-125427652157}">
      <dsp:nvSpPr>
        <dsp:cNvPr id="0" name=""/>
        <dsp:cNvSpPr/>
      </dsp:nvSpPr>
      <dsp:spPr>
        <a:xfrm>
          <a:off x="1860846" y="934656"/>
          <a:ext cx="1784970" cy="1784970"/>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Agile Control</a:t>
          </a:r>
          <a:endParaRPr lang="en-US" sz="1400" kern="1200" dirty="0"/>
        </a:p>
      </dsp:txBody>
      <dsp:txXfrm>
        <a:off x="2122249" y="1196059"/>
        <a:ext cx="1262164" cy="126216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3F5BB-F710-4B74-84E4-CD88C8F729E9}">
      <dsp:nvSpPr>
        <dsp:cNvPr id="0" name=""/>
        <dsp:cNvSpPr/>
      </dsp:nvSpPr>
      <dsp:spPr>
        <a:xfrm>
          <a:off x="3551358"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Formulate</a:t>
          </a:r>
          <a:endParaRPr lang="en-US" sz="2500" kern="1200" dirty="0"/>
        </a:p>
      </dsp:txBody>
      <dsp:txXfrm>
        <a:off x="3551358" y="90962"/>
        <a:ext cx="1437679" cy="1437679"/>
      </dsp:txXfrm>
    </dsp:sp>
    <dsp:sp modelId="{8B6CB911-AD11-4902-8749-E6864F11D55E}">
      <dsp:nvSpPr>
        <dsp:cNvPr id="0" name=""/>
        <dsp:cNvSpPr/>
      </dsp:nvSpPr>
      <dsp:spPr>
        <a:xfrm>
          <a:off x="1015841" y="-158"/>
          <a:ext cx="4064317" cy="4064317"/>
        </a:xfrm>
        <a:prstGeom prst="circularArrow">
          <a:avLst>
            <a:gd name="adj1" fmla="val 6898"/>
            <a:gd name="adj2" fmla="val 465012"/>
            <a:gd name="adj3" fmla="val 550847"/>
            <a:gd name="adj4" fmla="val 20584141"/>
            <a:gd name="adj5" fmla="val 8047"/>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A669F4-CCCC-44CD-8EE0-E0B703AB134E}">
      <dsp:nvSpPr>
        <dsp:cNvPr id="0" name=""/>
        <dsp:cNvSpPr/>
      </dsp:nvSpPr>
      <dsp:spPr>
        <a:xfrm>
          <a:off x="3551358" y="2535358"/>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Test in Lab</a:t>
          </a:r>
          <a:endParaRPr lang="en-US" sz="2500" kern="1200" dirty="0"/>
        </a:p>
      </dsp:txBody>
      <dsp:txXfrm>
        <a:off x="3551358" y="2535358"/>
        <a:ext cx="1437679" cy="1437679"/>
      </dsp:txXfrm>
    </dsp:sp>
    <dsp:sp modelId="{6BAA230E-7D27-417E-B2FA-2207775C4166}">
      <dsp:nvSpPr>
        <dsp:cNvPr id="0" name=""/>
        <dsp:cNvSpPr/>
      </dsp:nvSpPr>
      <dsp:spPr>
        <a:xfrm>
          <a:off x="1117408" y="-14668"/>
          <a:ext cx="4064317" cy="4064317"/>
        </a:xfrm>
        <a:prstGeom prst="circularArrow">
          <a:avLst>
            <a:gd name="adj1" fmla="val 6898"/>
            <a:gd name="adj2" fmla="val 465012"/>
            <a:gd name="adj3" fmla="val 5950847"/>
            <a:gd name="adj4" fmla="val 4384141"/>
            <a:gd name="adj5" fmla="val 8047"/>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F2813B-E3DB-4B45-B800-CCD8E8407CDF}">
      <dsp:nvSpPr>
        <dsp:cNvPr id="0" name=""/>
        <dsp:cNvSpPr/>
      </dsp:nvSpPr>
      <dsp:spPr>
        <a:xfrm>
          <a:off x="1106962" y="2535358"/>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Improve</a:t>
          </a:r>
        </a:p>
        <a:p>
          <a:pPr lvl="0" algn="ctr" defTabSz="1111250">
            <a:lnSpc>
              <a:spcPct val="90000"/>
            </a:lnSpc>
            <a:spcBef>
              <a:spcPct val="0"/>
            </a:spcBef>
            <a:spcAft>
              <a:spcPct val="35000"/>
            </a:spcAft>
          </a:pPr>
          <a:r>
            <a:rPr lang="en-US" sz="2500" kern="1200" dirty="0" smtClean="0"/>
            <a:t>Usability</a:t>
          </a:r>
          <a:endParaRPr lang="en-US" sz="2500" kern="1200" dirty="0"/>
        </a:p>
      </dsp:txBody>
      <dsp:txXfrm>
        <a:off x="1106962" y="2535358"/>
        <a:ext cx="1437679" cy="1437679"/>
      </dsp:txXfrm>
    </dsp:sp>
    <dsp:sp modelId="{C7ED1E31-145C-4968-81E3-5CA872012098}">
      <dsp:nvSpPr>
        <dsp:cNvPr id="0" name=""/>
        <dsp:cNvSpPr/>
      </dsp:nvSpPr>
      <dsp:spPr>
        <a:xfrm>
          <a:off x="1015841" y="-158"/>
          <a:ext cx="4064317" cy="4064317"/>
        </a:xfrm>
        <a:prstGeom prst="circularArrow">
          <a:avLst>
            <a:gd name="adj1" fmla="val 6898"/>
            <a:gd name="adj2" fmla="val 465012"/>
            <a:gd name="adj3" fmla="val 11350847"/>
            <a:gd name="adj4" fmla="val 9784141"/>
            <a:gd name="adj5" fmla="val 8047"/>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5CC2C5-81D9-4D19-8B4A-15E809618109}">
      <dsp:nvSpPr>
        <dsp:cNvPr id="0" name=""/>
        <dsp:cNvSpPr/>
      </dsp:nvSpPr>
      <dsp:spPr>
        <a:xfrm>
          <a:off x="1106962"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Deploy</a:t>
          </a:r>
          <a:endParaRPr lang="en-US" sz="2500" kern="1200" dirty="0"/>
        </a:p>
      </dsp:txBody>
      <dsp:txXfrm>
        <a:off x="1106962" y="90962"/>
        <a:ext cx="1437679" cy="1437679"/>
      </dsp:txXfrm>
    </dsp:sp>
    <dsp:sp modelId="{49973397-561E-418B-8BF4-B767F68187BD}">
      <dsp:nvSpPr>
        <dsp:cNvPr id="0" name=""/>
        <dsp:cNvSpPr/>
      </dsp:nvSpPr>
      <dsp:spPr>
        <a:xfrm>
          <a:off x="1015841" y="-158"/>
          <a:ext cx="4064317" cy="4064317"/>
        </a:xfrm>
        <a:prstGeom prst="circularArrow">
          <a:avLst>
            <a:gd name="adj1" fmla="val 6898"/>
            <a:gd name="adj2" fmla="val 465012"/>
            <a:gd name="adj3" fmla="val 16750847"/>
            <a:gd name="adj4" fmla="val 15184141"/>
            <a:gd name="adj5" fmla="val 8047"/>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787029" y="1492511"/>
          <a:ext cx="3569940" cy="356994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latin typeface="+mj-lt"/>
            </a:rPr>
            <a:t>Next Generation Grid</a:t>
          </a:r>
          <a:endParaRPr lang="en-US" sz="3600" kern="1200" dirty="0">
            <a:latin typeface="+mj-lt"/>
          </a:endParaRPr>
        </a:p>
      </dsp:txBody>
      <dsp:txXfrm>
        <a:off x="3309835" y="2015317"/>
        <a:ext cx="2524328" cy="2524328"/>
      </dsp:txXfrm>
    </dsp:sp>
    <dsp:sp modelId="{2420E2A6-0827-45FA-879D-259CB47E1301}">
      <dsp:nvSpPr>
        <dsp:cNvPr id="0" name=""/>
        <dsp:cNvSpPr/>
      </dsp:nvSpPr>
      <dsp:spPr>
        <a:xfrm>
          <a:off x="3679514" y="58832"/>
          <a:ext cx="1784970" cy="1784970"/>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mj-lt"/>
            </a:rPr>
            <a:t>Distributed Generation</a:t>
          </a:r>
          <a:endParaRPr lang="en-US" sz="1400" kern="1200" dirty="0">
            <a:latin typeface="+mj-lt"/>
          </a:endParaRPr>
        </a:p>
      </dsp:txBody>
      <dsp:txXfrm>
        <a:off x="3940917" y="320235"/>
        <a:ext cx="1262164" cy="1262164"/>
      </dsp:txXfrm>
    </dsp:sp>
    <dsp:sp modelId="{AB6B4DC9-225C-4CAF-8297-BC42E3E36493}">
      <dsp:nvSpPr>
        <dsp:cNvPr id="0" name=""/>
        <dsp:cNvSpPr/>
      </dsp:nvSpPr>
      <dsp:spPr>
        <a:xfrm>
          <a:off x="5498183" y="934656"/>
          <a:ext cx="1784970" cy="1784970"/>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mj-lt"/>
            </a:rPr>
            <a:t>Cyber Security</a:t>
          </a:r>
          <a:endParaRPr lang="en-US" sz="1400" kern="1200" dirty="0">
            <a:latin typeface="+mj-lt"/>
          </a:endParaRPr>
        </a:p>
      </dsp:txBody>
      <dsp:txXfrm>
        <a:off x="5759586" y="1196059"/>
        <a:ext cx="1262164" cy="1262164"/>
      </dsp:txXfrm>
    </dsp:sp>
    <dsp:sp modelId="{9B122F22-47BC-4328-B85D-F737FF818706}">
      <dsp:nvSpPr>
        <dsp:cNvPr id="0" name=""/>
        <dsp:cNvSpPr/>
      </dsp:nvSpPr>
      <dsp:spPr>
        <a:xfrm>
          <a:off x="5947357" y="2902616"/>
          <a:ext cx="1784970" cy="1784970"/>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a:glow rad="406400">
            <a:schemeClr val="accent2">
              <a:satMod val="175000"/>
              <a:alpha val="77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mj-lt"/>
            </a:rPr>
            <a:t>Advanced Architecture</a:t>
          </a:r>
          <a:endParaRPr lang="en-US" sz="1400" kern="1200" dirty="0">
            <a:latin typeface="+mj-lt"/>
          </a:endParaRPr>
        </a:p>
      </dsp:txBody>
      <dsp:txXfrm>
        <a:off x="6208760" y="3164019"/>
        <a:ext cx="1262164" cy="1262164"/>
      </dsp:txXfrm>
    </dsp:sp>
    <dsp:sp modelId="{7E703543-3EB2-44A8-986F-BDAFC08BF8EF}">
      <dsp:nvSpPr>
        <dsp:cNvPr id="0" name=""/>
        <dsp:cNvSpPr/>
      </dsp:nvSpPr>
      <dsp:spPr>
        <a:xfrm>
          <a:off x="4688799" y="4480797"/>
          <a:ext cx="1784970" cy="1784970"/>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mj-lt"/>
            </a:rPr>
            <a:t>Big Data </a:t>
          </a:r>
          <a:endParaRPr lang="en-US" sz="1400" kern="1200" dirty="0">
            <a:latin typeface="+mj-lt"/>
          </a:endParaRPr>
        </a:p>
      </dsp:txBody>
      <dsp:txXfrm>
        <a:off x="4950202" y="4742200"/>
        <a:ext cx="1262164" cy="1262164"/>
      </dsp:txXfrm>
    </dsp:sp>
    <dsp:sp modelId="{84FB2437-B0D5-453C-AC26-50B5CEB10E7D}">
      <dsp:nvSpPr>
        <dsp:cNvPr id="0" name=""/>
        <dsp:cNvSpPr/>
      </dsp:nvSpPr>
      <dsp:spPr>
        <a:xfrm>
          <a:off x="2670230" y="4480797"/>
          <a:ext cx="1784970" cy="1784970"/>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mj-lt"/>
            </a:rPr>
            <a:t>Advanced Analytics</a:t>
          </a:r>
          <a:endParaRPr lang="en-US" sz="1400" kern="1200" dirty="0">
            <a:latin typeface="+mj-lt"/>
          </a:endParaRPr>
        </a:p>
      </dsp:txBody>
      <dsp:txXfrm>
        <a:off x="2931633" y="4742200"/>
        <a:ext cx="1262164" cy="1262164"/>
      </dsp:txXfrm>
    </dsp:sp>
    <dsp:sp modelId="{D7017369-E1E1-47CB-88BC-F59777F9059B}">
      <dsp:nvSpPr>
        <dsp:cNvPr id="0" name=""/>
        <dsp:cNvSpPr/>
      </dsp:nvSpPr>
      <dsp:spPr>
        <a:xfrm>
          <a:off x="1411672" y="2902616"/>
          <a:ext cx="1784970" cy="1784970"/>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mj-lt"/>
            </a:rPr>
            <a:t>Advanced</a:t>
          </a:r>
        </a:p>
        <a:p>
          <a:pPr lvl="0" algn="ctr" defTabSz="622300">
            <a:lnSpc>
              <a:spcPct val="90000"/>
            </a:lnSpc>
            <a:spcBef>
              <a:spcPct val="0"/>
            </a:spcBef>
            <a:spcAft>
              <a:spcPct val="35000"/>
            </a:spcAft>
          </a:pPr>
          <a:r>
            <a:rPr lang="en-US" sz="1400" kern="1200" dirty="0" smtClean="0">
              <a:latin typeface="+mj-lt"/>
            </a:rPr>
            <a:t>Communications</a:t>
          </a:r>
          <a:endParaRPr lang="en-US" sz="1400" kern="1200" dirty="0">
            <a:latin typeface="+mj-lt"/>
          </a:endParaRPr>
        </a:p>
      </dsp:txBody>
      <dsp:txXfrm>
        <a:off x="1673075" y="3164019"/>
        <a:ext cx="1262164" cy="1262164"/>
      </dsp:txXfrm>
    </dsp:sp>
    <dsp:sp modelId="{FEA86435-5165-4C16-8E21-125427652157}">
      <dsp:nvSpPr>
        <dsp:cNvPr id="0" name=""/>
        <dsp:cNvSpPr/>
      </dsp:nvSpPr>
      <dsp:spPr>
        <a:xfrm>
          <a:off x="1860846" y="934656"/>
          <a:ext cx="1784970" cy="1784970"/>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mj-lt"/>
            </a:rPr>
            <a:t>Agile Control</a:t>
          </a:r>
          <a:endParaRPr lang="en-US" sz="1400" kern="1200" dirty="0">
            <a:latin typeface="+mj-lt"/>
          </a:endParaRPr>
        </a:p>
      </dsp:txBody>
      <dsp:txXfrm>
        <a:off x="2122249" y="1196059"/>
        <a:ext cx="1262164" cy="126216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1566769" y="1159843"/>
          <a:ext cx="2774230" cy="277423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kern="1200" dirty="0" smtClean="0"/>
            <a:t>Next Generation Grid</a:t>
          </a:r>
          <a:endParaRPr lang="en-US" sz="3200" kern="1200" dirty="0"/>
        </a:p>
      </dsp:txBody>
      <dsp:txXfrm>
        <a:off x="1973046" y="1566120"/>
        <a:ext cx="1961676" cy="1961676"/>
      </dsp:txXfrm>
    </dsp:sp>
    <dsp:sp modelId="{2420E2A6-0827-45FA-879D-259CB47E1301}">
      <dsp:nvSpPr>
        <dsp:cNvPr id="0" name=""/>
        <dsp:cNvSpPr/>
      </dsp:nvSpPr>
      <dsp:spPr>
        <a:xfrm>
          <a:off x="2260326" y="45719"/>
          <a:ext cx="1387115" cy="1387115"/>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Distributed Generation</a:t>
          </a:r>
          <a:endParaRPr lang="en-US" sz="1400" kern="1200" dirty="0"/>
        </a:p>
      </dsp:txBody>
      <dsp:txXfrm>
        <a:off x="2463464" y="248857"/>
        <a:ext cx="980839" cy="980839"/>
      </dsp:txXfrm>
    </dsp:sp>
    <dsp:sp modelId="{AB6B4DC9-225C-4CAF-8297-BC42E3E36493}">
      <dsp:nvSpPr>
        <dsp:cNvPr id="0" name=""/>
        <dsp:cNvSpPr/>
      </dsp:nvSpPr>
      <dsp:spPr>
        <a:xfrm>
          <a:off x="3673629" y="726329"/>
          <a:ext cx="1387115" cy="1387115"/>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Cyber Security</a:t>
          </a:r>
          <a:endParaRPr lang="en-US" sz="1400" kern="1200" dirty="0"/>
        </a:p>
      </dsp:txBody>
      <dsp:txXfrm>
        <a:off x="3876767" y="929467"/>
        <a:ext cx="980839" cy="980839"/>
      </dsp:txXfrm>
    </dsp:sp>
    <dsp:sp modelId="{9B122F22-47BC-4328-B85D-F737FF818706}">
      <dsp:nvSpPr>
        <dsp:cNvPr id="0" name=""/>
        <dsp:cNvSpPr/>
      </dsp:nvSpPr>
      <dsp:spPr>
        <a:xfrm>
          <a:off x="4022686" y="2255647"/>
          <a:ext cx="1387115" cy="1387115"/>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Architecture (Fractal) </a:t>
          </a:r>
          <a:endParaRPr lang="en-US" sz="1400" kern="1200" dirty="0"/>
        </a:p>
      </dsp:txBody>
      <dsp:txXfrm>
        <a:off x="4225824" y="2458785"/>
        <a:ext cx="980839" cy="980839"/>
      </dsp:txXfrm>
    </dsp:sp>
    <dsp:sp modelId="{7E703543-3EB2-44A8-986F-BDAFC08BF8EF}">
      <dsp:nvSpPr>
        <dsp:cNvPr id="0" name=""/>
        <dsp:cNvSpPr/>
      </dsp:nvSpPr>
      <dsp:spPr>
        <a:xfrm>
          <a:off x="3044650" y="3482065"/>
          <a:ext cx="1387115" cy="1387115"/>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Big Data </a:t>
          </a:r>
          <a:endParaRPr lang="en-US" sz="1400" kern="1200" dirty="0"/>
        </a:p>
      </dsp:txBody>
      <dsp:txXfrm>
        <a:off x="3247788" y="3685203"/>
        <a:ext cx="980839" cy="980839"/>
      </dsp:txXfrm>
    </dsp:sp>
    <dsp:sp modelId="{84FB2437-B0D5-453C-AC26-50B5CEB10E7D}">
      <dsp:nvSpPr>
        <dsp:cNvPr id="0" name=""/>
        <dsp:cNvSpPr/>
      </dsp:nvSpPr>
      <dsp:spPr>
        <a:xfrm>
          <a:off x="1476003" y="3482065"/>
          <a:ext cx="1387115" cy="1387115"/>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Analytics</a:t>
          </a:r>
          <a:endParaRPr lang="en-US" sz="1400" kern="1200" dirty="0"/>
        </a:p>
      </dsp:txBody>
      <dsp:txXfrm>
        <a:off x="1679141" y="3685203"/>
        <a:ext cx="980839" cy="980839"/>
      </dsp:txXfrm>
    </dsp:sp>
    <dsp:sp modelId="{D7017369-E1E1-47CB-88BC-F59777F9059B}">
      <dsp:nvSpPr>
        <dsp:cNvPr id="0" name=""/>
        <dsp:cNvSpPr/>
      </dsp:nvSpPr>
      <dsp:spPr>
        <a:xfrm>
          <a:off x="497967" y="2255647"/>
          <a:ext cx="1387115" cy="1387115"/>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a:t>
          </a:r>
        </a:p>
        <a:p>
          <a:pPr lvl="0" algn="ctr" defTabSz="622300">
            <a:lnSpc>
              <a:spcPct val="90000"/>
            </a:lnSpc>
            <a:spcBef>
              <a:spcPct val="0"/>
            </a:spcBef>
            <a:spcAft>
              <a:spcPct val="35000"/>
            </a:spcAft>
          </a:pPr>
          <a:r>
            <a:rPr lang="en-US" sz="1400" kern="1200" dirty="0" smtClean="0"/>
            <a:t>Communications</a:t>
          </a:r>
          <a:endParaRPr lang="en-US" sz="1400" kern="1200" dirty="0"/>
        </a:p>
      </dsp:txBody>
      <dsp:txXfrm>
        <a:off x="701105" y="2458785"/>
        <a:ext cx="980839" cy="980839"/>
      </dsp:txXfrm>
    </dsp:sp>
    <dsp:sp modelId="{FEA86435-5165-4C16-8E21-125427652157}">
      <dsp:nvSpPr>
        <dsp:cNvPr id="0" name=""/>
        <dsp:cNvSpPr/>
      </dsp:nvSpPr>
      <dsp:spPr>
        <a:xfrm>
          <a:off x="847024" y="726329"/>
          <a:ext cx="1387115" cy="1387115"/>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Agile Control</a:t>
          </a:r>
          <a:endParaRPr lang="en-US" sz="1400" kern="1200" dirty="0"/>
        </a:p>
      </dsp:txBody>
      <dsp:txXfrm>
        <a:off x="1050162" y="929467"/>
        <a:ext cx="980839" cy="98083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321197" y="1276726"/>
          <a:ext cx="3053804" cy="3053804"/>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en-US" sz="3500" kern="1200" dirty="0" smtClean="0"/>
            <a:t>Next Generation Grid</a:t>
          </a:r>
          <a:endParaRPr lang="en-US" sz="3500" kern="1200" dirty="0"/>
        </a:p>
      </dsp:txBody>
      <dsp:txXfrm>
        <a:off x="2768416" y="1723945"/>
        <a:ext cx="2159366" cy="2159366"/>
      </dsp:txXfrm>
    </dsp:sp>
    <dsp:sp modelId="{2420E2A6-0827-45FA-879D-259CB47E1301}">
      <dsp:nvSpPr>
        <dsp:cNvPr id="0" name=""/>
        <dsp:cNvSpPr/>
      </dsp:nvSpPr>
      <dsp:spPr>
        <a:xfrm>
          <a:off x="3084648" y="50326"/>
          <a:ext cx="1526902" cy="1526902"/>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Distributed Generation</a:t>
          </a:r>
          <a:endParaRPr lang="en-US" sz="1200" kern="1200" dirty="0"/>
        </a:p>
      </dsp:txBody>
      <dsp:txXfrm>
        <a:off x="3308258" y="273936"/>
        <a:ext cx="1079682" cy="1079682"/>
      </dsp:txXfrm>
    </dsp:sp>
    <dsp:sp modelId="{AB6B4DC9-225C-4CAF-8297-BC42E3E36493}">
      <dsp:nvSpPr>
        <dsp:cNvPr id="0" name=""/>
        <dsp:cNvSpPr/>
      </dsp:nvSpPr>
      <dsp:spPr>
        <a:xfrm>
          <a:off x="4640377" y="799525"/>
          <a:ext cx="1526902" cy="1526902"/>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Cyber Security</a:t>
          </a:r>
          <a:endParaRPr lang="en-US" sz="1200" kern="1200" dirty="0"/>
        </a:p>
      </dsp:txBody>
      <dsp:txXfrm>
        <a:off x="4863987" y="1023135"/>
        <a:ext cx="1079682" cy="1079682"/>
      </dsp:txXfrm>
    </dsp:sp>
    <dsp:sp modelId="{9B122F22-47BC-4328-B85D-F737FF818706}">
      <dsp:nvSpPr>
        <dsp:cNvPr id="0" name=""/>
        <dsp:cNvSpPr/>
      </dsp:nvSpPr>
      <dsp:spPr>
        <a:xfrm>
          <a:off x="5024610" y="2482961"/>
          <a:ext cx="1526902" cy="1526902"/>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Advanced Architecture (Fractal) </a:t>
          </a:r>
          <a:endParaRPr lang="en-US" sz="1200" kern="1200" dirty="0"/>
        </a:p>
      </dsp:txBody>
      <dsp:txXfrm>
        <a:off x="5248220" y="2706571"/>
        <a:ext cx="1079682" cy="1079682"/>
      </dsp:txXfrm>
    </dsp:sp>
    <dsp:sp modelId="{7E703543-3EB2-44A8-986F-BDAFC08BF8EF}">
      <dsp:nvSpPr>
        <dsp:cNvPr id="0" name=""/>
        <dsp:cNvSpPr/>
      </dsp:nvSpPr>
      <dsp:spPr>
        <a:xfrm>
          <a:off x="3948012" y="3832971"/>
          <a:ext cx="1526902" cy="1526902"/>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Big Data </a:t>
          </a:r>
          <a:endParaRPr lang="en-US" sz="1200" kern="1200" dirty="0"/>
        </a:p>
      </dsp:txBody>
      <dsp:txXfrm>
        <a:off x="4171622" y="4056581"/>
        <a:ext cx="1079682" cy="1079682"/>
      </dsp:txXfrm>
    </dsp:sp>
    <dsp:sp modelId="{84FB2437-B0D5-453C-AC26-50B5CEB10E7D}">
      <dsp:nvSpPr>
        <dsp:cNvPr id="0" name=""/>
        <dsp:cNvSpPr/>
      </dsp:nvSpPr>
      <dsp:spPr>
        <a:xfrm>
          <a:off x="2221284" y="3832971"/>
          <a:ext cx="1526902" cy="1526902"/>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Advanced Analytics</a:t>
          </a:r>
          <a:endParaRPr lang="en-US" sz="1200" kern="1200" dirty="0"/>
        </a:p>
      </dsp:txBody>
      <dsp:txXfrm>
        <a:off x="2444894" y="4056581"/>
        <a:ext cx="1079682" cy="1079682"/>
      </dsp:txXfrm>
    </dsp:sp>
    <dsp:sp modelId="{D7017369-E1E1-47CB-88BC-F59777F9059B}">
      <dsp:nvSpPr>
        <dsp:cNvPr id="0" name=""/>
        <dsp:cNvSpPr/>
      </dsp:nvSpPr>
      <dsp:spPr>
        <a:xfrm>
          <a:off x="1144687" y="2482961"/>
          <a:ext cx="1526902" cy="1526902"/>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Advanced</a:t>
          </a:r>
        </a:p>
        <a:p>
          <a:pPr lvl="0" algn="ctr" defTabSz="533400">
            <a:lnSpc>
              <a:spcPct val="90000"/>
            </a:lnSpc>
            <a:spcBef>
              <a:spcPct val="0"/>
            </a:spcBef>
            <a:spcAft>
              <a:spcPct val="35000"/>
            </a:spcAft>
          </a:pPr>
          <a:r>
            <a:rPr lang="en-US" sz="1200" kern="1200" dirty="0" smtClean="0"/>
            <a:t>Communications</a:t>
          </a:r>
          <a:endParaRPr lang="en-US" sz="1200" kern="1200" dirty="0"/>
        </a:p>
      </dsp:txBody>
      <dsp:txXfrm>
        <a:off x="1368297" y="2706571"/>
        <a:ext cx="1079682" cy="1079682"/>
      </dsp:txXfrm>
    </dsp:sp>
    <dsp:sp modelId="{FEA86435-5165-4C16-8E21-125427652157}">
      <dsp:nvSpPr>
        <dsp:cNvPr id="0" name=""/>
        <dsp:cNvSpPr/>
      </dsp:nvSpPr>
      <dsp:spPr>
        <a:xfrm>
          <a:off x="1528920" y="799525"/>
          <a:ext cx="1526902" cy="1526902"/>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Agile Control</a:t>
          </a:r>
          <a:endParaRPr lang="en-US" sz="1200" kern="1200" dirty="0"/>
        </a:p>
      </dsp:txBody>
      <dsp:txXfrm>
        <a:off x="1752530" y="1023135"/>
        <a:ext cx="1079682" cy="107968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1776114" y="1222780"/>
          <a:ext cx="2924770" cy="292477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kern="1200" dirty="0" smtClean="0">
              <a:solidFill>
                <a:srgbClr val="C00000"/>
              </a:solidFill>
            </a:rPr>
            <a:t>Next Generation Grid</a:t>
          </a:r>
          <a:endParaRPr lang="en-US" sz="3200" kern="1200" dirty="0">
            <a:solidFill>
              <a:srgbClr val="C00000"/>
            </a:solidFill>
          </a:endParaRPr>
        </a:p>
      </dsp:txBody>
      <dsp:txXfrm>
        <a:off x="2204437" y="1651103"/>
        <a:ext cx="2068124" cy="2068124"/>
      </dsp:txXfrm>
    </dsp:sp>
    <dsp:sp modelId="{2420E2A6-0827-45FA-879D-259CB47E1301}">
      <dsp:nvSpPr>
        <dsp:cNvPr id="0" name=""/>
        <dsp:cNvSpPr/>
      </dsp:nvSpPr>
      <dsp:spPr>
        <a:xfrm>
          <a:off x="2507307" y="48199"/>
          <a:ext cx="1462385" cy="1462385"/>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solidFill>
                <a:srgbClr val="C00000"/>
              </a:solidFill>
            </a:rPr>
            <a:t>Distributed Generation</a:t>
          </a:r>
          <a:endParaRPr lang="en-US" sz="1100" kern="1200" dirty="0">
            <a:solidFill>
              <a:srgbClr val="C00000"/>
            </a:solidFill>
          </a:endParaRPr>
        </a:p>
      </dsp:txBody>
      <dsp:txXfrm>
        <a:off x="2721468" y="262360"/>
        <a:ext cx="1034063" cy="1034063"/>
      </dsp:txXfrm>
    </dsp:sp>
    <dsp:sp modelId="{AB6B4DC9-225C-4CAF-8297-BC42E3E36493}">
      <dsp:nvSpPr>
        <dsp:cNvPr id="0" name=""/>
        <dsp:cNvSpPr/>
      </dsp:nvSpPr>
      <dsp:spPr>
        <a:xfrm>
          <a:off x="3997300" y="765742"/>
          <a:ext cx="1462385" cy="1462385"/>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solidFill>
                <a:srgbClr val="C00000"/>
              </a:solidFill>
            </a:rPr>
            <a:t>Cyber Security</a:t>
          </a:r>
          <a:endParaRPr lang="en-US" sz="1100" kern="1200" dirty="0">
            <a:solidFill>
              <a:srgbClr val="C00000"/>
            </a:solidFill>
          </a:endParaRPr>
        </a:p>
      </dsp:txBody>
      <dsp:txXfrm>
        <a:off x="4211461" y="979903"/>
        <a:ext cx="1034063" cy="1034063"/>
      </dsp:txXfrm>
    </dsp:sp>
    <dsp:sp modelId="{9B122F22-47BC-4328-B85D-F737FF818706}">
      <dsp:nvSpPr>
        <dsp:cNvPr id="0" name=""/>
        <dsp:cNvSpPr/>
      </dsp:nvSpPr>
      <dsp:spPr>
        <a:xfrm>
          <a:off x="4365298" y="2378047"/>
          <a:ext cx="1462385" cy="1462385"/>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solidFill>
                <a:srgbClr val="C00000"/>
              </a:solidFill>
            </a:rPr>
            <a:t>Advanced Architecture (Fractal) </a:t>
          </a:r>
          <a:endParaRPr lang="en-US" sz="1100" kern="1200" dirty="0">
            <a:solidFill>
              <a:srgbClr val="C00000"/>
            </a:solidFill>
          </a:endParaRPr>
        </a:p>
      </dsp:txBody>
      <dsp:txXfrm>
        <a:off x="4579459" y="2592208"/>
        <a:ext cx="1034063" cy="1034063"/>
      </dsp:txXfrm>
    </dsp:sp>
    <dsp:sp modelId="{7E703543-3EB2-44A8-986F-BDAFC08BF8EF}">
      <dsp:nvSpPr>
        <dsp:cNvPr id="0" name=""/>
        <dsp:cNvSpPr/>
      </dsp:nvSpPr>
      <dsp:spPr>
        <a:xfrm>
          <a:off x="3334191" y="3671014"/>
          <a:ext cx="1462385" cy="1462385"/>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solidFill>
                <a:srgbClr val="C00000"/>
              </a:solidFill>
            </a:rPr>
            <a:t>Big Data </a:t>
          </a:r>
          <a:endParaRPr lang="en-US" sz="1100" kern="1200" dirty="0">
            <a:solidFill>
              <a:srgbClr val="C00000"/>
            </a:solidFill>
          </a:endParaRPr>
        </a:p>
      </dsp:txBody>
      <dsp:txXfrm>
        <a:off x="3548352" y="3885175"/>
        <a:ext cx="1034063" cy="1034063"/>
      </dsp:txXfrm>
    </dsp:sp>
    <dsp:sp modelId="{84FB2437-B0D5-453C-AC26-50B5CEB10E7D}">
      <dsp:nvSpPr>
        <dsp:cNvPr id="0" name=""/>
        <dsp:cNvSpPr/>
      </dsp:nvSpPr>
      <dsp:spPr>
        <a:xfrm>
          <a:off x="1680423" y="3671014"/>
          <a:ext cx="1462385" cy="1462385"/>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solidFill>
                <a:srgbClr val="C00000"/>
              </a:solidFill>
            </a:rPr>
            <a:t>Advanced Analytics</a:t>
          </a:r>
          <a:endParaRPr lang="en-US" sz="1100" kern="1200" dirty="0">
            <a:solidFill>
              <a:srgbClr val="C00000"/>
            </a:solidFill>
          </a:endParaRPr>
        </a:p>
      </dsp:txBody>
      <dsp:txXfrm>
        <a:off x="1894584" y="3885175"/>
        <a:ext cx="1034063" cy="1034063"/>
      </dsp:txXfrm>
    </dsp:sp>
    <dsp:sp modelId="{D7017369-E1E1-47CB-88BC-F59777F9059B}">
      <dsp:nvSpPr>
        <dsp:cNvPr id="0" name=""/>
        <dsp:cNvSpPr/>
      </dsp:nvSpPr>
      <dsp:spPr>
        <a:xfrm>
          <a:off x="649316" y="2378047"/>
          <a:ext cx="1462385" cy="1462385"/>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solidFill>
                <a:srgbClr val="C00000"/>
              </a:solidFill>
            </a:rPr>
            <a:t>Advanced</a:t>
          </a:r>
        </a:p>
        <a:p>
          <a:pPr lvl="0" algn="ctr" defTabSz="488950">
            <a:lnSpc>
              <a:spcPct val="90000"/>
            </a:lnSpc>
            <a:spcBef>
              <a:spcPct val="0"/>
            </a:spcBef>
            <a:spcAft>
              <a:spcPct val="35000"/>
            </a:spcAft>
          </a:pPr>
          <a:r>
            <a:rPr lang="en-US" sz="1100" kern="1200" dirty="0" smtClean="0">
              <a:solidFill>
                <a:srgbClr val="C00000"/>
              </a:solidFill>
            </a:rPr>
            <a:t>Communications</a:t>
          </a:r>
          <a:endParaRPr lang="en-US" sz="1100" kern="1200" dirty="0">
            <a:solidFill>
              <a:srgbClr val="C00000"/>
            </a:solidFill>
          </a:endParaRPr>
        </a:p>
      </dsp:txBody>
      <dsp:txXfrm>
        <a:off x="863477" y="2592208"/>
        <a:ext cx="1034063" cy="1034063"/>
      </dsp:txXfrm>
    </dsp:sp>
    <dsp:sp modelId="{FEA86435-5165-4C16-8E21-125427652157}">
      <dsp:nvSpPr>
        <dsp:cNvPr id="0" name=""/>
        <dsp:cNvSpPr/>
      </dsp:nvSpPr>
      <dsp:spPr>
        <a:xfrm>
          <a:off x="1017314" y="765742"/>
          <a:ext cx="1462385" cy="1462385"/>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solidFill>
                <a:srgbClr val="C00000"/>
              </a:solidFill>
            </a:rPr>
            <a:t>Agile Control</a:t>
          </a:r>
          <a:endParaRPr lang="en-US" sz="1100" kern="1200" dirty="0">
            <a:solidFill>
              <a:srgbClr val="C00000"/>
            </a:solidFill>
          </a:endParaRPr>
        </a:p>
      </dsp:txBody>
      <dsp:txXfrm>
        <a:off x="1231475" y="979903"/>
        <a:ext cx="1034063" cy="103406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1627251" y="1077883"/>
          <a:ext cx="2489898" cy="2416073"/>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Next Generation Grid</a:t>
          </a:r>
          <a:endParaRPr lang="en-US" sz="2400" kern="1200" dirty="0"/>
        </a:p>
      </dsp:txBody>
      <dsp:txXfrm>
        <a:off x="1991888" y="1431709"/>
        <a:ext cx="1760624" cy="1708421"/>
      </dsp:txXfrm>
    </dsp:sp>
    <dsp:sp modelId="{2420E2A6-0827-45FA-879D-259CB47E1301}">
      <dsp:nvSpPr>
        <dsp:cNvPr id="0" name=""/>
        <dsp:cNvSpPr/>
      </dsp:nvSpPr>
      <dsp:spPr>
        <a:xfrm>
          <a:off x="2249726" y="41033"/>
          <a:ext cx="1244949" cy="1244949"/>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Distributed Generation</a:t>
          </a:r>
          <a:endParaRPr lang="en-US" sz="900" kern="1200" dirty="0"/>
        </a:p>
      </dsp:txBody>
      <dsp:txXfrm>
        <a:off x="2432045" y="223352"/>
        <a:ext cx="880311" cy="880311"/>
      </dsp:txXfrm>
    </dsp:sp>
    <dsp:sp modelId="{AB6B4DC9-225C-4CAF-8297-BC42E3E36493}">
      <dsp:nvSpPr>
        <dsp:cNvPr id="0" name=""/>
        <dsp:cNvSpPr/>
      </dsp:nvSpPr>
      <dsp:spPr>
        <a:xfrm>
          <a:off x="3518178" y="651887"/>
          <a:ext cx="1244949" cy="1244949"/>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Cyber Security</a:t>
          </a:r>
          <a:endParaRPr lang="en-US" sz="900" kern="1200" dirty="0"/>
        </a:p>
      </dsp:txBody>
      <dsp:txXfrm>
        <a:off x="3700497" y="834206"/>
        <a:ext cx="880311" cy="880311"/>
      </dsp:txXfrm>
    </dsp:sp>
    <dsp:sp modelId="{9B122F22-47BC-4328-B85D-F737FF818706}">
      <dsp:nvSpPr>
        <dsp:cNvPr id="0" name=""/>
        <dsp:cNvSpPr/>
      </dsp:nvSpPr>
      <dsp:spPr>
        <a:xfrm>
          <a:off x="3831460" y="2024465"/>
          <a:ext cx="1244949" cy="1244949"/>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Advanced Architecture (Fractal) </a:t>
          </a:r>
          <a:endParaRPr lang="en-US" sz="900" kern="1200" dirty="0"/>
        </a:p>
      </dsp:txBody>
      <dsp:txXfrm>
        <a:off x="4013779" y="2206784"/>
        <a:ext cx="880311" cy="880311"/>
      </dsp:txXfrm>
    </dsp:sp>
    <dsp:sp modelId="{7E703543-3EB2-44A8-986F-BDAFC08BF8EF}">
      <dsp:nvSpPr>
        <dsp:cNvPr id="0" name=""/>
        <dsp:cNvSpPr/>
      </dsp:nvSpPr>
      <dsp:spPr>
        <a:xfrm>
          <a:off x="2953664" y="3125187"/>
          <a:ext cx="1244949" cy="1244949"/>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Big Data </a:t>
          </a:r>
          <a:endParaRPr lang="en-US" sz="900" kern="1200" dirty="0"/>
        </a:p>
      </dsp:txBody>
      <dsp:txXfrm>
        <a:off x="3135983" y="3307506"/>
        <a:ext cx="880311" cy="880311"/>
      </dsp:txXfrm>
    </dsp:sp>
    <dsp:sp modelId="{84FB2437-B0D5-453C-AC26-50B5CEB10E7D}">
      <dsp:nvSpPr>
        <dsp:cNvPr id="0" name=""/>
        <dsp:cNvSpPr/>
      </dsp:nvSpPr>
      <dsp:spPr>
        <a:xfrm>
          <a:off x="1545788" y="3125187"/>
          <a:ext cx="1244949" cy="1244949"/>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t>Advanced Analytics</a:t>
          </a:r>
          <a:endParaRPr lang="en-US" sz="1000" kern="1200" dirty="0"/>
        </a:p>
      </dsp:txBody>
      <dsp:txXfrm>
        <a:off x="1728107" y="3307506"/>
        <a:ext cx="880311" cy="880311"/>
      </dsp:txXfrm>
    </dsp:sp>
    <dsp:sp modelId="{D7017369-E1E1-47CB-88BC-F59777F9059B}">
      <dsp:nvSpPr>
        <dsp:cNvPr id="0" name=""/>
        <dsp:cNvSpPr/>
      </dsp:nvSpPr>
      <dsp:spPr>
        <a:xfrm>
          <a:off x="667991" y="2024465"/>
          <a:ext cx="1244949" cy="1244949"/>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Advanced</a:t>
          </a:r>
        </a:p>
        <a:p>
          <a:pPr lvl="0" algn="ctr" defTabSz="400050">
            <a:lnSpc>
              <a:spcPct val="90000"/>
            </a:lnSpc>
            <a:spcBef>
              <a:spcPct val="0"/>
            </a:spcBef>
            <a:spcAft>
              <a:spcPct val="35000"/>
            </a:spcAft>
          </a:pPr>
          <a:r>
            <a:rPr lang="en-US" sz="900" kern="1200" dirty="0" smtClean="0"/>
            <a:t>Communications</a:t>
          </a:r>
          <a:endParaRPr lang="en-US" sz="900" kern="1200" dirty="0"/>
        </a:p>
      </dsp:txBody>
      <dsp:txXfrm>
        <a:off x="850310" y="2206784"/>
        <a:ext cx="880311" cy="880311"/>
      </dsp:txXfrm>
    </dsp:sp>
    <dsp:sp modelId="{FEA86435-5165-4C16-8E21-125427652157}">
      <dsp:nvSpPr>
        <dsp:cNvPr id="0" name=""/>
        <dsp:cNvSpPr/>
      </dsp:nvSpPr>
      <dsp:spPr>
        <a:xfrm>
          <a:off x="981273" y="651887"/>
          <a:ext cx="1244949" cy="1244949"/>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Agile Control</a:t>
          </a:r>
          <a:endParaRPr lang="en-US" sz="900" kern="1200" dirty="0"/>
        </a:p>
      </dsp:txBody>
      <dsp:txXfrm>
        <a:off x="1163592" y="834206"/>
        <a:ext cx="880311" cy="8803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787029" y="1492511"/>
          <a:ext cx="3569940" cy="356994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Next Generation Grid</a:t>
          </a:r>
          <a:endParaRPr lang="en-US" sz="3600" kern="1200" dirty="0"/>
        </a:p>
      </dsp:txBody>
      <dsp:txXfrm>
        <a:off x="3309835" y="2015317"/>
        <a:ext cx="2524328" cy="2524328"/>
      </dsp:txXfrm>
    </dsp:sp>
    <dsp:sp modelId="{2420E2A6-0827-45FA-879D-259CB47E1301}">
      <dsp:nvSpPr>
        <dsp:cNvPr id="0" name=""/>
        <dsp:cNvSpPr/>
      </dsp:nvSpPr>
      <dsp:spPr>
        <a:xfrm>
          <a:off x="3679514" y="58832"/>
          <a:ext cx="1784970" cy="1784970"/>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Distributed Generation</a:t>
          </a:r>
          <a:endParaRPr lang="en-US" sz="1400" kern="1200" dirty="0"/>
        </a:p>
      </dsp:txBody>
      <dsp:txXfrm>
        <a:off x="3940917" y="320235"/>
        <a:ext cx="1262164" cy="1262164"/>
      </dsp:txXfrm>
    </dsp:sp>
    <dsp:sp modelId="{AB6B4DC9-225C-4CAF-8297-BC42E3E36493}">
      <dsp:nvSpPr>
        <dsp:cNvPr id="0" name=""/>
        <dsp:cNvSpPr/>
      </dsp:nvSpPr>
      <dsp:spPr>
        <a:xfrm>
          <a:off x="5498183" y="934656"/>
          <a:ext cx="1784970" cy="1784970"/>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Cyber Security</a:t>
          </a:r>
          <a:endParaRPr lang="en-US" sz="1400" kern="1200" dirty="0"/>
        </a:p>
      </dsp:txBody>
      <dsp:txXfrm>
        <a:off x="5759586" y="1196059"/>
        <a:ext cx="1262164" cy="1262164"/>
      </dsp:txXfrm>
    </dsp:sp>
    <dsp:sp modelId="{9B122F22-47BC-4328-B85D-F737FF818706}">
      <dsp:nvSpPr>
        <dsp:cNvPr id="0" name=""/>
        <dsp:cNvSpPr/>
      </dsp:nvSpPr>
      <dsp:spPr>
        <a:xfrm>
          <a:off x="5947357" y="2902616"/>
          <a:ext cx="1784970" cy="1784970"/>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Architecture (Fractal) </a:t>
          </a:r>
          <a:endParaRPr lang="en-US" sz="1400" kern="1200" dirty="0"/>
        </a:p>
      </dsp:txBody>
      <dsp:txXfrm>
        <a:off x="6208760" y="3164019"/>
        <a:ext cx="1262164" cy="1262164"/>
      </dsp:txXfrm>
    </dsp:sp>
    <dsp:sp modelId="{7E703543-3EB2-44A8-986F-BDAFC08BF8EF}">
      <dsp:nvSpPr>
        <dsp:cNvPr id="0" name=""/>
        <dsp:cNvSpPr/>
      </dsp:nvSpPr>
      <dsp:spPr>
        <a:xfrm>
          <a:off x="4688799" y="4480797"/>
          <a:ext cx="1784970" cy="1784970"/>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Big Data </a:t>
          </a:r>
          <a:endParaRPr lang="en-US" sz="1400" kern="1200" dirty="0"/>
        </a:p>
      </dsp:txBody>
      <dsp:txXfrm>
        <a:off x="4950202" y="4742200"/>
        <a:ext cx="1262164" cy="1262164"/>
      </dsp:txXfrm>
    </dsp:sp>
    <dsp:sp modelId="{84FB2437-B0D5-453C-AC26-50B5CEB10E7D}">
      <dsp:nvSpPr>
        <dsp:cNvPr id="0" name=""/>
        <dsp:cNvSpPr/>
      </dsp:nvSpPr>
      <dsp:spPr>
        <a:xfrm>
          <a:off x="2670230" y="4480797"/>
          <a:ext cx="1784970" cy="1784970"/>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Analytics</a:t>
          </a:r>
          <a:endParaRPr lang="en-US" sz="1400" kern="1200" dirty="0"/>
        </a:p>
      </dsp:txBody>
      <dsp:txXfrm>
        <a:off x="2931633" y="4742200"/>
        <a:ext cx="1262164" cy="1262164"/>
      </dsp:txXfrm>
    </dsp:sp>
    <dsp:sp modelId="{D7017369-E1E1-47CB-88BC-F59777F9059B}">
      <dsp:nvSpPr>
        <dsp:cNvPr id="0" name=""/>
        <dsp:cNvSpPr/>
      </dsp:nvSpPr>
      <dsp:spPr>
        <a:xfrm>
          <a:off x="1411672" y="2902616"/>
          <a:ext cx="1784970" cy="1784970"/>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a:t>
          </a:r>
        </a:p>
        <a:p>
          <a:pPr lvl="0" algn="ctr" defTabSz="622300">
            <a:lnSpc>
              <a:spcPct val="90000"/>
            </a:lnSpc>
            <a:spcBef>
              <a:spcPct val="0"/>
            </a:spcBef>
            <a:spcAft>
              <a:spcPct val="35000"/>
            </a:spcAft>
          </a:pPr>
          <a:r>
            <a:rPr lang="en-US" sz="1400" kern="1200" dirty="0" smtClean="0"/>
            <a:t>Communications</a:t>
          </a:r>
          <a:endParaRPr lang="en-US" sz="1400" kern="1200" dirty="0"/>
        </a:p>
      </dsp:txBody>
      <dsp:txXfrm>
        <a:off x="1673075" y="3164019"/>
        <a:ext cx="1262164" cy="1262164"/>
      </dsp:txXfrm>
    </dsp:sp>
    <dsp:sp modelId="{FEA86435-5165-4C16-8E21-125427652157}">
      <dsp:nvSpPr>
        <dsp:cNvPr id="0" name=""/>
        <dsp:cNvSpPr/>
      </dsp:nvSpPr>
      <dsp:spPr>
        <a:xfrm>
          <a:off x="1860846" y="934656"/>
          <a:ext cx="1784970" cy="1784970"/>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Agile Control</a:t>
          </a:r>
          <a:endParaRPr lang="en-US" sz="1400" kern="1200" dirty="0"/>
        </a:p>
      </dsp:txBody>
      <dsp:txXfrm>
        <a:off x="2122249" y="1196059"/>
        <a:ext cx="1262164" cy="126216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896613" y="749343"/>
          <a:ext cx="1730976" cy="1679652"/>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Next Generation Grid</a:t>
          </a:r>
          <a:endParaRPr lang="en-US" sz="1200" kern="1200" dirty="0"/>
        </a:p>
      </dsp:txBody>
      <dsp:txXfrm>
        <a:off x="1150109" y="995322"/>
        <a:ext cx="1223984" cy="1187694"/>
      </dsp:txXfrm>
    </dsp:sp>
    <dsp:sp modelId="{2420E2A6-0827-45FA-879D-259CB47E1301}">
      <dsp:nvSpPr>
        <dsp:cNvPr id="0" name=""/>
        <dsp:cNvSpPr/>
      </dsp:nvSpPr>
      <dsp:spPr>
        <a:xfrm>
          <a:off x="1329357" y="28526"/>
          <a:ext cx="865488" cy="865488"/>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smtClean="0"/>
            <a:t>Distributed Generation</a:t>
          </a:r>
          <a:endParaRPr lang="en-US" sz="600" kern="1200" dirty="0"/>
        </a:p>
      </dsp:txBody>
      <dsp:txXfrm>
        <a:off x="1456105" y="155274"/>
        <a:ext cx="611992" cy="611992"/>
      </dsp:txXfrm>
    </dsp:sp>
    <dsp:sp modelId="{AB6B4DC9-225C-4CAF-8297-BC42E3E36493}">
      <dsp:nvSpPr>
        <dsp:cNvPr id="0" name=""/>
        <dsp:cNvSpPr/>
      </dsp:nvSpPr>
      <dsp:spPr>
        <a:xfrm>
          <a:off x="2211185" y="453192"/>
          <a:ext cx="865488" cy="865488"/>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smtClean="0"/>
            <a:t>Cyber Security</a:t>
          </a:r>
          <a:endParaRPr lang="en-US" sz="600" kern="1200" dirty="0"/>
        </a:p>
      </dsp:txBody>
      <dsp:txXfrm>
        <a:off x="2337933" y="579940"/>
        <a:ext cx="611992" cy="611992"/>
      </dsp:txXfrm>
    </dsp:sp>
    <dsp:sp modelId="{9B122F22-47BC-4328-B85D-F737FF818706}">
      <dsp:nvSpPr>
        <dsp:cNvPr id="0" name=""/>
        <dsp:cNvSpPr/>
      </dsp:nvSpPr>
      <dsp:spPr>
        <a:xfrm>
          <a:off x="2428978" y="1407407"/>
          <a:ext cx="865488" cy="865488"/>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smtClean="0"/>
            <a:t>Advanced Architecture (Fractal) </a:t>
          </a:r>
          <a:endParaRPr lang="en-US" sz="600" kern="1200" dirty="0"/>
        </a:p>
      </dsp:txBody>
      <dsp:txXfrm>
        <a:off x="2555726" y="1534155"/>
        <a:ext cx="611992" cy="611992"/>
      </dsp:txXfrm>
    </dsp:sp>
    <dsp:sp modelId="{7E703543-3EB2-44A8-986F-BDAFC08BF8EF}">
      <dsp:nvSpPr>
        <dsp:cNvPr id="0" name=""/>
        <dsp:cNvSpPr/>
      </dsp:nvSpPr>
      <dsp:spPr>
        <a:xfrm>
          <a:off x="1818735" y="2172628"/>
          <a:ext cx="865488" cy="865488"/>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smtClean="0"/>
            <a:t>Big Data </a:t>
          </a:r>
          <a:endParaRPr lang="en-US" sz="600" kern="1200" dirty="0"/>
        </a:p>
      </dsp:txBody>
      <dsp:txXfrm>
        <a:off x="1945483" y="2299376"/>
        <a:ext cx="611992" cy="611992"/>
      </dsp:txXfrm>
    </dsp:sp>
    <dsp:sp modelId="{84FB2437-B0D5-453C-AC26-50B5CEB10E7D}">
      <dsp:nvSpPr>
        <dsp:cNvPr id="0" name=""/>
        <dsp:cNvSpPr/>
      </dsp:nvSpPr>
      <dsp:spPr>
        <a:xfrm>
          <a:off x="839980" y="2172628"/>
          <a:ext cx="865488" cy="865488"/>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smtClean="0"/>
            <a:t>Advanced Analytics</a:t>
          </a:r>
          <a:endParaRPr lang="en-US" sz="600" kern="1200" dirty="0"/>
        </a:p>
      </dsp:txBody>
      <dsp:txXfrm>
        <a:off x="966728" y="2299376"/>
        <a:ext cx="611992" cy="611992"/>
      </dsp:txXfrm>
    </dsp:sp>
    <dsp:sp modelId="{D7017369-E1E1-47CB-88BC-F59777F9059B}">
      <dsp:nvSpPr>
        <dsp:cNvPr id="0" name=""/>
        <dsp:cNvSpPr/>
      </dsp:nvSpPr>
      <dsp:spPr>
        <a:xfrm>
          <a:off x="229737" y="1407407"/>
          <a:ext cx="865488" cy="865488"/>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smtClean="0"/>
            <a:t>Advanced</a:t>
          </a:r>
        </a:p>
        <a:p>
          <a:pPr lvl="0" algn="ctr" defTabSz="266700">
            <a:lnSpc>
              <a:spcPct val="90000"/>
            </a:lnSpc>
            <a:spcBef>
              <a:spcPct val="0"/>
            </a:spcBef>
            <a:spcAft>
              <a:spcPct val="35000"/>
            </a:spcAft>
          </a:pPr>
          <a:r>
            <a:rPr lang="en-US" sz="600" kern="1200" dirty="0" smtClean="0"/>
            <a:t>Communications</a:t>
          </a:r>
          <a:endParaRPr lang="en-US" sz="600" kern="1200" dirty="0"/>
        </a:p>
      </dsp:txBody>
      <dsp:txXfrm>
        <a:off x="356485" y="1534155"/>
        <a:ext cx="611992" cy="611992"/>
      </dsp:txXfrm>
    </dsp:sp>
    <dsp:sp modelId="{FEA86435-5165-4C16-8E21-125427652157}">
      <dsp:nvSpPr>
        <dsp:cNvPr id="0" name=""/>
        <dsp:cNvSpPr/>
      </dsp:nvSpPr>
      <dsp:spPr>
        <a:xfrm>
          <a:off x="447530" y="453192"/>
          <a:ext cx="865488" cy="865488"/>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smtClean="0"/>
            <a:t>Agile Control</a:t>
          </a:r>
          <a:endParaRPr lang="en-US" sz="600" kern="1200" dirty="0"/>
        </a:p>
      </dsp:txBody>
      <dsp:txXfrm>
        <a:off x="574278" y="579940"/>
        <a:ext cx="611992" cy="61199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746589" y="639802"/>
          <a:ext cx="1477936" cy="1434116"/>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Next Generation Grid</a:t>
          </a:r>
          <a:endParaRPr lang="en-US" sz="1200" kern="1200" dirty="0"/>
        </a:p>
      </dsp:txBody>
      <dsp:txXfrm>
        <a:off x="963028" y="849823"/>
        <a:ext cx="1045058" cy="1014074"/>
      </dsp:txXfrm>
    </dsp:sp>
    <dsp:sp modelId="{2420E2A6-0827-45FA-879D-259CB47E1301}">
      <dsp:nvSpPr>
        <dsp:cNvPr id="0" name=""/>
        <dsp:cNvSpPr/>
      </dsp:nvSpPr>
      <dsp:spPr>
        <a:xfrm>
          <a:off x="1116073" y="24356"/>
          <a:ext cx="738968" cy="738968"/>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Distributed Generation</a:t>
          </a:r>
          <a:endParaRPr lang="en-US" sz="500" kern="1200" dirty="0"/>
        </a:p>
      </dsp:txBody>
      <dsp:txXfrm>
        <a:off x="1224292" y="132575"/>
        <a:ext cx="522530" cy="522530"/>
      </dsp:txXfrm>
    </dsp:sp>
    <dsp:sp modelId="{AB6B4DC9-225C-4CAF-8297-BC42E3E36493}">
      <dsp:nvSpPr>
        <dsp:cNvPr id="0" name=""/>
        <dsp:cNvSpPr/>
      </dsp:nvSpPr>
      <dsp:spPr>
        <a:xfrm>
          <a:off x="1868992" y="386943"/>
          <a:ext cx="738968" cy="738968"/>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Cyber Security</a:t>
          </a:r>
          <a:endParaRPr lang="en-US" sz="500" kern="1200" dirty="0"/>
        </a:p>
      </dsp:txBody>
      <dsp:txXfrm>
        <a:off x="1977211" y="495162"/>
        <a:ext cx="522530" cy="522530"/>
      </dsp:txXfrm>
    </dsp:sp>
    <dsp:sp modelId="{9B122F22-47BC-4328-B85D-F737FF818706}">
      <dsp:nvSpPr>
        <dsp:cNvPr id="0" name=""/>
        <dsp:cNvSpPr/>
      </dsp:nvSpPr>
      <dsp:spPr>
        <a:xfrm>
          <a:off x="2054948" y="1201668"/>
          <a:ext cx="738968" cy="738968"/>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Advanced Architecture (Fractal) </a:t>
          </a:r>
          <a:endParaRPr lang="en-US" sz="500" kern="1200" dirty="0"/>
        </a:p>
      </dsp:txBody>
      <dsp:txXfrm>
        <a:off x="2163167" y="1309887"/>
        <a:ext cx="522530" cy="522530"/>
      </dsp:txXfrm>
    </dsp:sp>
    <dsp:sp modelId="{7E703543-3EB2-44A8-986F-BDAFC08BF8EF}">
      <dsp:nvSpPr>
        <dsp:cNvPr id="0" name=""/>
        <dsp:cNvSpPr/>
      </dsp:nvSpPr>
      <dsp:spPr>
        <a:xfrm>
          <a:off x="1533911" y="1855027"/>
          <a:ext cx="738968" cy="738968"/>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Big Data </a:t>
          </a:r>
          <a:endParaRPr lang="en-US" sz="500" kern="1200" dirty="0"/>
        </a:p>
      </dsp:txBody>
      <dsp:txXfrm>
        <a:off x="1642130" y="1963246"/>
        <a:ext cx="522530" cy="522530"/>
      </dsp:txXfrm>
    </dsp:sp>
    <dsp:sp modelId="{84FB2437-B0D5-453C-AC26-50B5CEB10E7D}">
      <dsp:nvSpPr>
        <dsp:cNvPr id="0" name=""/>
        <dsp:cNvSpPr/>
      </dsp:nvSpPr>
      <dsp:spPr>
        <a:xfrm>
          <a:off x="698234" y="1855027"/>
          <a:ext cx="738968" cy="738968"/>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Advanced Analytics</a:t>
          </a:r>
          <a:endParaRPr lang="en-US" sz="500" kern="1200" dirty="0"/>
        </a:p>
      </dsp:txBody>
      <dsp:txXfrm>
        <a:off x="806453" y="1963246"/>
        <a:ext cx="522530" cy="522530"/>
      </dsp:txXfrm>
    </dsp:sp>
    <dsp:sp modelId="{D7017369-E1E1-47CB-88BC-F59777F9059B}">
      <dsp:nvSpPr>
        <dsp:cNvPr id="0" name=""/>
        <dsp:cNvSpPr/>
      </dsp:nvSpPr>
      <dsp:spPr>
        <a:xfrm>
          <a:off x="177198" y="1201668"/>
          <a:ext cx="738968" cy="738968"/>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Advanced</a:t>
          </a:r>
        </a:p>
        <a:p>
          <a:pPr lvl="0" algn="ctr" defTabSz="222250">
            <a:lnSpc>
              <a:spcPct val="90000"/>
            </a:lnSpc>
            <a:spcBef>
              <a:spcPct val="0"/>
            </a:spcBef>
            <a:spcAft>
              <a:spcPct val="35000"/>
            </a:spcAft>
          </a:pPr>
          <a:r>
            <a:rPr lang="en-US" sz="500" kern="1200" dirty="0" smtClean="0"/>
            <a:t>Communications</a:t>
          </a:r>
          <a:endParaRPr lang="en-US" sz="500" kern="1200" dirty="0"/>
        </a:p>
      </dsp:txBody>
      <dsp:txXfrm>
        <a:off x="285417" y="1309887"/>
        <a:ext cx="522530" cy="522530"/>
      </dsp:txXfrm>
    </dsp:sp>
    <dsp:sp modelId="{FEA86435-5165-4C16-8E21-125427652157}">
      <dsp:nvSpPr>
        <dsp:cNvPr id="0" name=""/>
        <dsp:cNvSpPr/>
      </dsp:nvSpPr>
      <dsp:spPr>
        <a:xfrm>
          <a:off x="363153" y="386943"/>
          <a:ext cx="738968" cy="738968"/>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Agile Control</a:t>
          </a:r>
          <a:endParaRPr lang="en-US" sz="500" kern="1200" dirty="0"/>
        </a:p>
      </dsp:txBody>
      <dsp:txXfrm>
        <a:off x="471372" y="495162"/>
        <a:ext cx="522530" cy="5225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787029" y="1492511"/>
          <a:ext cx="3569940" cy="356994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Next Generation Grid</a:t>
          </a:r>
          <a:endParaRPr lang="en-US" sz="3600" kern="1200" dirty="0"/>
        </a:p>
      </dsp:txBody>
      <dsp:txXfrm>
        <a:off x="3309835" y="2015317"/>
        <a:ext cx="2524328" cy="2524328"/>
      </dsp:txXfrm>
    </dsp:sp>
    <dsp:sp modelId="{2420E2A6-0827-45FA-879D-259CB47E1301}">
      <dsp:nvSpPr>
        <dsp:cNvPr id="0" name=""/>
        <dsp:cNvSpPr/>
      </dsp:nvSpPr>
      <dsp:spPr>
        <a:xfrm>
          <a:off x="3679514" y="58832"/>
          <a:ext cx="1784970" cy="1784970"/>
        </a:xfrm>
        <a:prstGeom prst="ellipse">
          <a:avLst/>
        </a:prstGeom>
        <a:gradFill flip="none" rotWithShape="1">
          <a:gsLst>
            <a:gs pos="0">
              <a:schemeClr val="accent2">
                <a:lumMod val="40000"/>
                <a:lumOff val="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ln w="25400" cap="flat" cmpd="sng" algn="ctr">
          <a:solidFill>
            <a:schemeClr val="lt1">
              <a:hueOff val="0"/>
              <a:satOff val="0"/>
              <a:lumOff val="0"/>
              <a:alphaOff val="0"/>
            </a:schemeClr>
          </a:solidFill>
          <a:prstDash val="solid"/>
        </a:ln>
        <a:effectLst>
          <a:glow rad="228600">
            <a:schemeClr val="accent2">
              <a:satMod val="175000"/>
              <a:alpha val="85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Distributed Generation</a:t>
          </a:r>
          <a:endParaRPr lang="en-US" sz="1400" kern="1200" dirty="0"/>
        </a:p>
      </dsp:txBody>
      <dsp:txXfrm>
        <a:off x="3940917" y="320235"/>
        <a:ext cx="1262164" cy="1262164"/>
      </dsp:txXfrm>
    </dsp:sp>
    <dsp:sp modelId="{AB6B4DC9-225C-4CAF-8297-BC42E3E36493}">
      <dsp:nvSpPr>
        <dsp:cNvPr id="0" name=""/>
        <dsp:cNvSpPr/>
      </dsp:nvSpPr>
      <dsp:spPr>
        <a:xfrm>
          <a:off x="5498183" y="934656"/>
          <a:ext cx="1784970" cy="1784970"/>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Cyber Security</a:t>
          </a:r>
          <a:endParaRPr lang="en-US" sz="1400" kern="1200" dirty="0"/>
        </a:p>
      </dsp:txBody>
      <dsp:txXfrm>
        <a:off x="5759586" y="1196059"/>
        <a:ext cx="1262164" cy="1262164"/>
      </dsp:txXfrm>
    </dsp:sp>
    <dsp:sp modelId="{9B122F22-47BC-4328-B85D-F737FF818706}">
      <dsp:nvSpPr>
        <dsp:cNvPr id="0" name=""/>
        <dsp:cNvSpPr/>
      </dsp:nvSpPr>
      <dsp:spPr>
        <a:xfrm>
          <a:off x="5947357" y="2902616"/>
          <a:ext cx="1784970" cy="1784970"/>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Architecture (Fractal) </a:t>
          </a:r>
          <a:endParaRPr lang="en-US" sz="1400" kern="1200" dirty="0"/>
        </a:p>
      </dsp:txBody>
      <dsp:txXfrm>
        <a:off x="6208760" y="3164019"/>
        <a:ext cx="1262164" cy="1262164"/>
      </dsp:txXfrm>
    </dsp:sp>
    <dsp:sp modelId="{7E703543-3EB2-44A8-986F-BDAFC08BF8EF}">
      <dsp:nvSpPr>
        <dsp:cNvPr id="0" name=""/>
        <dsp:cNvSpPr/>
      </dsp:nvSpPr>
      <dsp:spPr>
        <a:xfrm>
          <a:off x="4688799" y="4480797"/>
          <a:ext cx="1784970" cy="1784970"/>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Big Data </a:t>
          </a:r>
          <a:endParaRPr lang="en-US" sz="1400" kern="1200" dirty="0"/>
        </a:p>
      </dsp:txBody>
      <dsp:txXfrm>
        <a:off x="4950202" y="4742200"/>
        <a:ext cx="1262164" cy="1262164"/>
      </dsp:txXfrm>
    </dsp:sp>
    <dsp:sp modelId="{84FB2437-B0D5-453C-AC26-50B5CEB10E7D}">
      <dsp:nvSpPr>
        <dsp:cNvPr id="0" name=""/>
        <dsp:cNvSpPr/>
      </dsp:nvSpPr>
      <dsp:spPr>
        <a:xfrm>
          <a:off x="2670230" y="4480797"/>
          <a:ext cx="1784970" cy="1784970"/>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Analytics</a:t>
          </a:r>
          <a:endParaRPr lang="en-US" sz="1400" kern="1200" dirty="0"/>
        </a:p>
      </dsp:txBody>
      <dsp:txXfrm>
        <a:off x="2931633" y="4742200"/>
        <a:ext cx="1262164" cy="1262164"/>
      </dsp:txXfrm>
    </dsp:sp>
    <dsp:sp modelId="{D7017369-E1E1-47CB-88BC-F59777F9059B}">
      <dsp:nvSpPr>
        <dsp:cNvPr id="0" name=""/>
        <dsp:cNvSpPr/>
      </dsp:nvSpPr>
      <dsp:spPr>
        <a:xfrm>
          <a:off x="1411672" y="2902616"/>
          <a:ext cx="1784970" cy="1784970"/>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a:t>
          </a:r>
        </a:p>
        <a:p>
          <a:pPr lvl="0" algn="ctr" defTabSz="622300">
            <a:lnSpc>
              <a:spcPct val="90000"/>
            </a:lnSpc>
            <a:spcBef>
              <a:spcPct val="0"/>
            </a:spcBef>
            <a:spcAft>
              <a:spcPct val="35000"/>
            </a:spcAft>
          </a:pPr>
          <a:r>
            <a:rPr lang="en-US" sz="1400" kern="1200" dirty="0" smtClean="0"/>
            <a:t>Communications</a:t>
          </a:r>
          <a:endParaRPr lang="en-US" sz="1400" kern="1200" dirty="0"/>
        </a:p>
      </dsp:txBody>
      <dsp:txXfrm>
        <a:off x="1673075" y="3164019"/>
        <a:ext cx="1262164" cy="1262164"/>
      </dsp:txXfrm>
    </dsp:sp>
    <dsp:sp modelId="{FEA86435-5165-4C16-8E21-125427652157}">
      <dsp:nvSpPr>
        <dsp:cNvPr id="0" name=""/>
        <dsp:cNvSpPr/>
      </dsp:nvSpPr>
      <dsp:spPr>
        <a:xfrm>
          <a:off x="1860846" y="934656"/>
          <a:ext cx="1784970" cy="1784970"/>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Agile Control</a:t>
          </a:r>
          <a:endParaRPr lang="en-US" sz="1400" kern="1200" dirty="0"/>
        </a:p>
      </dsp:txBody>
      <dsp:txXfrm>
        <a:off x="2122249" y="1196059"/>
        <a:ext cx="1262164" cy="12621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787029" y="1492511"/>
          <a:ext cx="3569940" cy="356994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Next Generation Grid</a:t>
          </a:r>
          <a:endParaRPr lang="en-US" sz="3600" kern="1200" dirty="0"/>
        </a:p>
      </dsp:txBody>
      <dsp:txXfrm>
        <a:off x="3309835" y="2015317"/>
        <a:ext cx="2524328" cy="2524328"/>
      </dsp:txXfrm>
    </dsp:sp>
    <dsp:sp modelId="{2420E2A6-0827-45FA-879D-259CB47E1301}">
      <dsp:nvSpPr>
        <dsp:cNvPr id="0" name=""/>
        <dsp:cNvSpPr/>
      </dsp:nvSpPr>
      <dsp:spPr>
        <a:xfrm>
          <a:off x="3679514" y="58832"/>
          <a:ext cx="1784970" cy="1784970"/>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Distributed Generation</a:t>
          </a:r>
          <a:endParaRPr lang="en-US" sz="1400" kern="1200" dirty="0"/>
        </a:p>
      </dsp:txBody>
      <dsp:txXfrm>
        <a:off x="3940917" y="320235"/>
        <a:ext cx="1262164" cy="1262164"/>
      </dsp:txXfrm>
    </dsp:sp>
    <dsp:sp modelId="{AB6B4DC9-225C-4CAF-8297-BC42E3E36493}">
      <dsp:nvSpPr>
        <dsp:cNvPr id="0" name=""/>
        <dsp:cNvSpPr/>
      </dsp:nvSpPr>
      <dsp:spPr>
        <a:xfrm>
          <a:off x="5498183" y="934656"/>
          <a:ext cx="1784970" cy="1784970"/>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Cyber Security</a:t>
          </a:r>
          <a:endParaRPr lang="en-US" sz="1400" kern="1200" dirty="0"/>
        </a:p>
      </dsp:txBody>
      <dsp:txXfrm>
        <a:off x="5759586" y="1196059"/>
        <a:ext cx="1262164" cy="1262164"/>
      </dsp:txXfrm>
    </dsp:sp>
    <dsp:sp modelId="{9B122F22-47BC-4328-B85D-F737FF818706}">
      <dsp:nvSpPr>
        <dsp:cNvPr id="0" name=""/>
        <dsp:cNvSpPr/>
      </dsp:nvSpPr>
      <dsp:spPr>
        <a:xfrm>
          <a:off x="5947357" y="2902616"/>
          <a:ext cx="1784970" cy="1784970"/>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Architecture (Fractal) </a:t>
          </a:r>
          <a:endParaRPr lang="en-US" sz="1400" kern="1200" dirty="0"/>
        </a:p>
      </dsp:txBody>
      <dsp:txXfrm>
        <a:off x="6208760" y="3164019"/>
        <a:ext cx="1262164" cy="1262164"/>
      </dsp:txXfrm>
    </dsp:sp>
    <dsp:sp modelId="{7E703543-3EB2-44A8-986F-BDAFC08BF8EF}">
      <dsp:nvSpPr>
        <dsp:cNvPr id="0" name=""/>
        <dsp:cNvSpPr/>
      </dsp:nvSpPr>
      <dsp:spPr>
        <a:xfrm>
          <a:off x="4688799" y="4480797"/>
          <a:ext cx="1784970" cy="1784970"/>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Big Data </a:t>
          </a:r>
          <a:endParaRPr lang="en-US" sz="1400" kern="1200" dirty="0"/>
        </a:p>
      </dsp:txBody>
      <dsp:txXfrm>
        <a:off x="4950202" y="4742200"/>
        <a:ext cx="1262164" cy="1262164"/>
      </dsp:txXfrm>
    </dsp:sp>
    <dsp:sp modelId="{84FB2437-B0D5-453C-AC26-50B5CEB10E7D}">
      <dsp:nvSpPr>
        <dsp:cNvPr id="0" name=""/>
        <dsp:cNvSpPr/>
      </dsp:nvSpPr>
      <dsp:spPr>
        <a:xfrm>
          <a:off x="2670230" y="4480797"/>
          <a:ext cx="1784970" cy="1784970"/>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Analytics</a:t>
          </a:r>
          <a:endParaRPr lang="en-US" sz="1400" kern="1200" dirty="0"/>
        </a:p>
      </dsp:txBody>
      <dsp:txXfrm>
        <a:off x="2931633" y="4742200"/>
        <a:ext cx="1262164" cy="1262164"/>
      </dsp:txXfrm>
    </dsp:sp>
    <dsp:sp modelId="{D7017369-E1E1-47CB-88BC-F59777F9059B}">
      <dsp:nvSpPr>
        <dsp:cNvPr id="0" name=""/>
        <dsp:cNvSpPr/>
      </dsp:nvSpPr>
      <dsp:spPr>
        <a:xfrm>
          <a:off x="1411672" y="2902616"/>
          <a:ext cx="1784970" cy="1784970"/>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a:t>
          </a:r>
        </a:p>
        <a:p>
          <a:pPr lvl="0" algn="ctr" defTabSz="622300">
            <a:lnSpc>
              <a:spcPct val="90000"/>
            </a:lnSpc>
            <a:spcBef>
              <a:spcPct val="0"/>
            </a:spcBef>
            <a:spcAft>
              <a:spcPct val="35000"/>
            </a:spcAft>
          </a:pPr>
          <a:r>
            <a:rPr lang="en-US" sz="1400" kern="1200" dirty="0" smtClean="0"/>
            <a:t>Communications</a:t>
          </a:r>
          <a:endParaRPr lang="en-US" sz="1400" kern="1200" dirty="0"/>
        </a:p>
      </dsp:txBody>
      <dsp:txXfrm>
        <a:off x="1673075" y="3164019"/>
        <a:ext cx="1262164" cy="1262164"/>
      </dsp:txXfrm>
    </dsp:sp>
    <dsp:sp modelId="{FEA86435-5165-4C16-8E21-125427652157}">
      <dsp:nvSpPr>
        <dsp:cNvPr id="0" name=""/>
        <dsp:cNvSpPr/>
      </dsp:nvSpPr>
      <dsp:spPr>
        <a:xfrm>
          <a:off x="1860846" y="934656"/>
          <a:ext cx="1784970" cy="1784970"/>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a:glow rad="228600">
            <a:schemeClr val="accent2">
              <a:satMod val="175000"/>
              <a:alpha val="89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Agile Control</a:t>
          </a:r>
          <a:endParaRPr lang="en-US" sz="1400" kern="1200" dirty="0"/>
        </a:p>
      </dsp:txBody>
      <dsp:txXfrm>
        <a:off x="2122249" y="1196059"/>
        <a:ext cx="1262164" cy="12621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787029" y="1492511"/>
          <a:ext cx="3569940" cy="356994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Next Generation Grid</a:t>
          </a:r>
          <a:endParaRPr lang="en-US" sz="3600" kern="1200" dirty="0"/>
        </a:p>
      </dsp:txBody>
      <dsp:txXfrm>
        <a:off x="3309835" y="2015317"/>
        <a:ext cx="2524328" cy="2524328"/>
      </dsp:txXfrm>
    </dsp:sp>
    <dsp:sp modelId="{2420E2A6-0827-45FA-879D-259CB47E1301}">
      <dsp:nvSpPr>
        <dsp:cNvPr id="0" name=""/>
        <dsp:cNvSpPr/>
      </dsp:nvSpPr>
      <dsp:spPr>
        <a:xfrm>
          <a:off x="3679514" y="58832"/>
          <a:ext cx="1784970" cy="1784970"/>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Distributed Generation</a:t>
          </a:r>
          <a:endParaRPr lang="en-US" sz="1400" kern="1200" dirty="0"/>
        </a:p>
      </dsp:txBody>
      <dsp:txXfrm>
        <a:off x="3940917" y="320235"/>
        <a:ext cx="1262164" cy="1262164"/>
      </dsp:txXfrm>
    </dsp:sp>
    <dsp:sp modelId="{AB6B4DC9-225C-4CAF-8297-BC42E3E36493}">
      <dsp:nvSpPr>
        <dsp:cNvPr id="0" name=""/>
        <dsp:cNvSpPr/>
      </dsp:nvSpPr>
      <dsp:spPr>
        <a:xfrm>
          <a:off x="5498183" y="934656"/>
          <a:ext cx="1784970" cy="1784970"/>
        </a:xfrm>
        <a:prstGeom prst="ellipse">
          <a:avLst/>
        </a:prstGeom>
        <a:solidFill>
          <a:schemeClr val="accent2">
            <a:alpha val="50000"/>
            <a:hueOff val="1337577"/>
            <a:satOff val="-1668"/>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Cyber Security</a:t>
          </a:r>
          <a:endParaRPr lang="en-US" sz="1400" kern="1200" dirty="0"/>
        </a:p>
      </dsp:txBody>
      <dsp:txXfrm>
        <a:off x="5759586" y="1196059"/>
        <a:ext cx="1262164" cy="1262164"/>
      </dsp:txXfrm>
    </dsp:sp>
    <dsp:sp modelId="{9B122F22-47BC-4328-B85D-F737FF818706}">
      <dsp:nvSpPr>
        <dsp:cNvPr id="0" name=""/>
        <dsp:cNvSpPr/>
      </dsp:nvSpPr>
      <dsp:spPr>
        <a:xfrm>
          <a:off x="5947357" y="2902616"/>
          <a:ext cx="1784970" cy="1784970"/>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Architecture (Fractal) </a:t>
          </a:r>
          <a:endParaRPr lang="en-US" sz="1400" kern="1200" dirty="0"/>
        </a:p>
      </dsp:txBody>
      <dsp:txXfrm>
        <a:off x="6208760" y="3164019"/>
        <a:ext cx="1262164" cy="1262164"/>
      </dsp:txXfrm>
    </dsp:sp>
    <dsp:sp modelId="{7E703543-3EB2-44A8-986F-BDAFC08BF8EF}">
      <dsp:nvSpPr>
        <dsp:cNvPr id="0" name=""/>
        <dsp:cNvSpPr/>
      </dsp:nvSpPr>
      <dsp:spPr>
        <a:xfrm>
          <a:off x="4688799" y="4480797"/>
          <a:ext cx="1784970" cy="1784970"/>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Big Data </a:t>
          </a:r>
          <a:endParaRPr lang="en-US" sz="1400" kern="1200" dirty="0"/>
        </a:p>
      </dsp:txBody>
      <dsp:txXfrm>
        <a:off x="4950202" y="4742200"/>
        <a:ext cx="1262164" cy="1262164"/>
      </dsp:txXfrm>
    </dsp:sp>
    <dsp:sp modelId="{84FB2437-B0D5-453C-AC26-50B5CEB10E7D}">
      <dsp:nvSpPr>
        <dsp:cNvPr id="0" name=""/>
        <dsp:cNvSpPr/>
      </dsp:nvSpPr>
      <dsp:spPr>
        <a:xfrm>
          <a:off x="2670230" y="4480797"/>
          <a:ext cx="1784970" cy="1784970"/>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Analytics</a:t>
          </a:r>
          <a:endParaRPr lang="en-US" sz="1400" kern="1200" dirty="0"/>
        </a:p>
      </dsp:txBody>
      <dsp:txXfrm>
        <a:off x="2931633" y="4742200"/>
        <a:ext cx="1262164" cy="1262164"/>
      </dsp:txXfrm>
    </dsp:sp>
    <dsp:sp modelId="{D7017369-E1E1-47CB-88BC-F59777F9059B}">
      <dsp:nvSpPr>
        <dsp:cNvPr id="0" name=""/>
        <dsp:cNvSpPr/>
      </dsp:nvSpPr>
      <dsp:spPr>
        <a:xfrm>
          <a:off x="1411672" y="2902616"/>
          <a:ext cx="1784970" cy="1784970"/>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a:glow rad="228600">
            <a:schemeClr val="accent2">
              <a:satMod val="175000"/>
              <a:alpha val="82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a:t>
          </a:r>
        </a:p>
        <a:p>
          <a:pPr lvl="0" algn="ctr" defTabSz="622300">
            <a:lnSpc>
              <a:spcPct val="90000"/>
            </a:lnSpc>
            <a:spcBef>
              <a:spcPct val="0"/>
            </a:spcBef>
            <a:spcAft>
              <a:spcPct val="35000"/>
            </a:spcAft>
          </a:pPr>
          <a:r>
            <a:rPr lang="en-US" sz="1400" kern="1200" dirty="0" smtClean="0"/>
            <a:t>Communications</a:t>
          </a:r>
          <a:endParaRPr lang="en-US" sz="1400" kern="1200" dirty="0"/>
        </a:p>
      </dsp:txBody>
      <dsp:txXfrm>
        <a:off x="1673075" y="3164019"/>
        <a:ext cx="1262164" cy="1262164"/>
      </dsp:txXfrm>
    </dsp:sp>
    <dsp:sp modelId="{FEA86435-5165-4C16-8E21-125427652157}">
      <dsp:nvSpPr>
        <dsp:cNvPr id="0" name=""/>
        <dsp:cNvSpPr/>
      </dsp:nvSpPr>
      <dsp:spPr>
        <a:xfrm>
          <a:off x="1860846" y="934656"/>
          <a:ext cx="1784970" cy="1784970"/>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Agile Control</a:t>
          </a:r>
          <a:endParaRPr lang="en-US" sz="1400" kern="1200" dirty="0"/>
        </a:p>
      </dsp:txBody>
      <dsp:txXfrm>
        <a:off x="2122249" y="1196059"/>
        <a:ext cx="1262164" cy="126216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454765-B760-46DC-926D-CDB6D9BD6DAC}">
      <dsp:nvSpPr>
        <dsp:cNvPr id="0" name=""/>
        <dsp:cNvSpPr/>
      </dsp:nvSpPr>
      <dsp:spPr>
        <a:xfrm>
          <a:off x="1389075" y="251561"/>
          <a:ext cx="3413760" cy="3413760"/>
        </a:xfrm>
        <a:prstGeom prst="pie">
          <a:avLst>
            <a:gd name="adj1" fmla="val 16200000"/>
            <a:gd name="adj2" fmla="val 2052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Speed</a:t>
          </a:r>
          <a:endParaRPr lang="en-US" sz="2000" kern="1200" dirty="0"/>
        </a:p>
      </dsp:txBody>
      <dsp:txXfrm>
        <a:off x="3169920" y="825398"/>
        <a:ext cx="1097280" cy="731520"/>
      </dsp:txXfrm>
    </dsp:sp>
    <dsp:sp modelId="{E8A63072-3E81-49B0-97E0-7A354EA66378}">
      <dsp:nvSpPr>
        <dsp:cNvPr id="0" name=""/>
        <dsp:cNvSpPr/>
      </dsp:nvSpPr>
      <dsp:spPr>
        <a:xfrm>
          <a:off x="1418336" y="342595"/>
          <a:ext cx="3413760" cy="3413760"/>
        </a:xfrm>
        <a:prstGeom prst="pie">
          <a:avLst>
            <a:gd name="adj1" fmla="val 20520000"/>
            <a:gd name="adj2" fmla="val 324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Area Served</a:t>
          </a:r>
          <a:endParaRPr lang="en-US" sz="2000" kern="1200" dirty="0"/>
        </a:p>
      </dsp:txBody>
      <dsp:txXfrm>
        <a:off x="3616960" y="1902358"/>
        <a:ext cx="1016000" cy="812800"/>
      </dsp:txXfrm>
    </dsp:sp>
    <dsp:sp modelId="{D1843C2E-7191-4CE2-88A8-AD02B6B6F81F}">
      <dsp:nvSpPr>
        <dsp:cNvPr id="0" name=""/>
        <dsp:cNvSpPr/>
      </dsp:nvSpPr>
      <dsp:spPr>
        <a:xfrm>
          <a:off x="1341120" y="398678"/>
          <a:ext cx="3413760" cy="3413760"/>
        </a:xfrm>
        <a:prstGeom prst="pie">
          <a:avLst>
            <a:gd name="adj1" fmla="val 3240000"/>
            <a:gd name="adj2" fmla="val 756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Security</a:t>
          </a:r>
          <a:endParaRPr lang="en-US" sz="2000" kern="1200" dirty="0"/>
        </a:p>
      </dsp:txBody>
      <dsp:txXfrm>
        <a:off x="2560320" y="2796438"/>
        <a:ext cx="975360" cy="894080"/>
      </dsp:txXfrm>
    </dsp:sp>
    <dsp:sp modelId="{D333EB1D-BC86-4658-B34A-079A42B87030}">
      <dsp:nvSpPr>
        <dsp:cNvPr id="0" name=""/>
        <dsp:cNvSpPr/>
      </dsp:nvSpPr>
      <dsp:spPr>
        <a:xfrm>
          <a:off x="1263904" y="342595"/>
          <a:ext cx="3413760" cy="3413760"/>
        </a:xfrm>
        <a:prstGeom prst="pie">
          <a:avLst>
            <a:gd name="adj1" fmla="val 7560000"/>
            <a:gd name="adj2" fmla="val 1188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Latency</a:t>
          </a:r>
          <a:endParaRPr lang="en-US" sz="2000" kern="1200" dirty="0"/>
        </a:p>
      </dsp:txBody>
      <dsp:txXfrm>
        <a:off x="1463040" y="1902358"/>
        <a:ext cx="1016000" cy="812800"/>
      </dsp:txXfrm>
    </dsp:sp>
    <dsp:sp modelId="{E76727DF-B6C4-4495-A5A5-4FC385688C6A}">
      <dsp:nvSpPr>
        <dsp:cNvPr id="0" name=""/>
        <dsp:cNvSpPr/>
      </dsp:nvSpPr>
      <dsp:spPr>
        <a:xfrm>
          <a:off x="1293164" y="251561"/>
          <a:ext cx="3413760" cy="3413760"/>
        </a:xfrm>
        <a:prstGeom prst="pie">
          <a:avLst>
            <a:gd name="adj1" fmla="val 11880000"/>
            <a:gd name="adj2" fmla="val 1620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Reliability</a:t>
          </a:r>
          <a:endParaRPr lang="en-US" sz="2000" kern="1200" dirty="0"/>
        </a:p>
      </dsp:txBody>
      <dsp:txXfrm>
        <a:off x="1828800" y="825398"/>
        <a:ext cx="1097280" cy="731520"/>
      </dsp:txXfrm>
    </dsp:sp>
    <dsp:sp modelId="{C5EED4F2-AF43-4988-8026-C630445E3218}">
      <dsp:nvSpPr>
        <dsp:cNvPr id="0" name=""/>
        <dsp:cNvSpPr/>
      </dsp:nvSpPr>
      <dsp:spPr>
        <a:xfrm>
          <a:off x="1177586" y="40233"/>
          <a:ext cx="3836416" cy="3836416"/>
        </a:xfrm>
        <a:prstGeom prst="circularArrow">
          <a:avLst>
            <a:gd name="adj1" fmla="val 5085"/>
            <a:gd name="adj2" fmla="val 327528"/>
            <a:gd name="adj3" fmla="val 20192361"/>
            <a:gd name="adj4" fmla="val 16200324"/>
            <a:gd name="adj5" fmla="val 5932"/>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C54BD26-BD3E-4136-A73D-B3E29F01990C}">
      <dsp:nvSpPr>
        <dsp:cNvPr id="0" name=""/>
        <dsp:cNvSpPr/>
      </dsp:nvSpPr>
      <dsp:spPr>
        <a:xfrm>
          <a:off x="1207243" y="131237"/>
          <a:ext cx="3836416" cy="3836416"/>
        </a:xfrm>
        <a:prstGeom prst="circularArrow">
          <a:avLst>
            <a:gd name="adj1" fmla="val 5085"/>
            <a:gd name="adj2" fmla="val 327528"/>
            <a:gd name="adj3" fmla="val 2912753"/>
            <a:gd name="adj4" fmla="val 20519953"/>
            <a:gd name="adj5" fmla="val 5932"/>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78807D-3396-43AF-BB2C-C62A3E155A98}">
      <dsp:nvSpPr>
        <dsp:cNvPr id="0" name=""/>
        <dsp:cNvSpPr/>
      </dsp:nvSpPr>
      <dsp:spPr>
        <a:xfrm>
          <a:off x="1129792" y="187491"/>
          <a:ext cx="3836416" cy="3836416"/>
        </a:xfrm>
        <a:prstGeom prst="circularArrow">
          <a:avLst>
            <a:gd name="adj1" fmla="val 5085"/>
            <a:gd name="adj2" fmla="val 327528"/>
            <a:gd name="adj3" fmla="val 7232777"/>
            <a:gd name="adj4" fmla="val 3239695"/>
            <a:gd name="adj5" fmla="val 5932"/>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6CCCBE2-7780-40A3-981A-9D374A79D4AD}">
      <dsp:nvSpPr>
        <dsp:cNvPr id="0" name=""/>
        <dsp:cNvSpPr/>
      </dsp:nvSpPr>
      <dsp:spPr>
        <a:xfrm>
          <a:off x="1052340" y="131237"/>
          <a:ext cx="3836416" cy="3836416"/>
        </a:xfrm>
        <a:prstGeom prst="circularArrow">
          <a:avLst>
            <a:gd name="adj1" fmla="val 5085"/>
            <a:gd name="adj2" fmla="val 327528"/>
            <a:gd name="adj3" fmla="val 11552519"/>
            <a:gd name="adj4" fmla="val 7559718"/>
            <a:gd name="adj5" fmla="val 5932"/>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BE8EB8B-0FD7-461B-9E1E-42710BB02C44}">
      <dsp:nvSpPr>
        <dsp:cNvPr id="0" name=""/>
        <dsp:cNvSpPr/>
      </dsp:nvSpPr>
      <dsp:spPr>
        <a:xfrm>
          <a:off x="1081997" y="40233"/>
          <a:ext cx="3836416" cy="3836416"/>
        </a:xfrm>
        <a:prstGeom prst="circularArrow">
          <a:avLst>
            <a:gd name="adj1" fmla="val 5085"/>
            <a:gd name="adj2" fmla="val 327528"/>
            <a:gd name="adj3" fmla="val 15872148"/>
            <a:gd name="adj4" fmla="val 11880111"/>
            <a:gd name="adj5" fmla="val 5932"/>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19780-12FB-4776-8052-2C716B91151C}">
      <dsp:nvSpPr>
        <dsp:cNvPr id="0" name=""/>
        <dsp:cNvSpPr/>
      </dsp:nvSpPr>
      <dsp:spPr>
        <a:xfrm>
          <a:off x="2787029" y="1492511"/>
          <a:ext cx="3569940" cy="3569940"/>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Next Generation Grid</a:t>
          </a:r>
          <a:endParaRPr lang="en-US" sz="3600" kern="1200" dirty="0"/>
        </a:p>
      </dsp:txBody>
      <dsp:txXfrm>
        <a:off x="3309835" y="2015317"/>
        <a:ext cx="2524328" cy="2524328"/>
      </dsp:txXfrm>
    </dsp:sp>
    <dsp:sp modelId="{2420E2A6-0827-45FA-879D-259CB47E1301}">
      <dsp:nvSpPr>
        <dsp:cNvPr id="0" name=""/>
        <dsp:cNvSpPr/>
      </dsp:nvSpPr>
      <dsp:spPr>
        <a:xfrm>
          <a:off x="3679514" y="58832"/>
          <a:ext cx="1784970" cy="1784970"/>
        </a:xfrm>
        <a:prstGeom prst="ellipse">
          <a:avLst/>
        </a:prstGeom>
        <a:solidFill>
          <a:schemeClr val="accent2">
            <a:alpha val="50000"/>
            <a:hueOff val="668788"/>
            <a:satOff val="-834"/>
            <a:lumOff val="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Distributed Generation</a:t>
          </a:r>
          <a:endParaRPr lang="en-US" sz="1400" kern="1200" dirty="0"/>
        </a:p>
      </dsp:txBody>
      <dsp:txXfrm>
        <a:off x="3940917" y="320235"/>
        <a:ext cx="1262164" cy="1262164"/>
      </dsp:txXfrm>
    </dsp:sp>
    <dsp:sp modelId="{AB6B4DC9-225C-4CAF-8297-BC42E3E36493}">
      <dsp:nvSpPr>
        <dsp:cNvPr id="0" name=""/>
        <dsp:cNvSpPr/>
      </dsp:nvSpPr>
      <dsp:spPr>
        <a:xfrm>
          <a:off x="5498183" y="934656"/>
          <a:ext cx="1784970" cy="1784970"/>
        </a:xfrm>
        <a:prstGeom prst="ellipse">
          <a:avLst/>
        </a:prstGeom>
        <a:solidFill>
          <a:schemeClr val="accent2">
            <a:hueOff val="1337577"/>
            <a:satOff val="-1668"/>
            <a:lumOff val="392"/>
            <a:alpha val="74000"/>
          </a:schemeClr>
        </a:solidFill>
        <a:ln w="25400" cap="flat" cmpd="sng" algn="ctr">
          <a:solidFill>
            <a:schemeClr val="lt1">
              <a:hueOff val="0"/>
              <a:satOff val="0"/>
              <a:lumOff val="0"/>
              <a:alphaOff val="0"/>
            </a:schemeClr>
          </a:solidFill>
          <a:prstDash val="solid"/>
        </a:ln>
        <a:effectLst>
          <a:glow rad="228600">
            <a:schemeClr val="accent2">
              <a:satMod val="175000"/>
              <a:alpha val="88000"/>
            </a:schemeClr>
          </a:glow>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Cyber Security</a:t>
          </a:r>
          <a:endParaRPr lang="en-US" sz="1400" kern="1200" dirty="0"/>
        </a:p>
      </dsp:txBody>
      <dsp:txXfrm>
        <a:off x="5759586" y="1196059"/>
        <a:ext cx="1262164" cy="1262164"/>
      </dsp:txXfrm>
    </dsp:sp>
    <dsp:sp modelId="{9B122F22-47BC-4328-B85D-F737FF818706}">
      <dsp:nvSpPr>
        <dsp:cNvPr id="0" name=""/>
        <dsp:cNvSpPr/>
      </dsp:nvSpPr>
      <dsp:spPr>
        <a:xfrm>
          <a:off x="5947357" y="2902616"/>
          <a:ext cx="1784970" cy="1784970"/>
        </a:xfrm>
        <a:prstGeom prst="ellipse">
          <a:avLst/>
        </a:prstGeom>
        <a:solidFill>
          <a:schemeClr val="accent2">
            <a:alpha val="50000"/>
            <a:hueOff val="2006365"/>
            <a:satOff val="-2502"/>
            <a:lumOff val="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Architecture (Fractal) </a:t>
          </a:r>
          <a:endParaRPr lang="en-US" sz="1400" kern="1200" dirty="0"/>
        </a:p>
      </dsp:txBody>
      <dsp:txXfrm>
        <a:off x="6208760" y="3164019"/>
        <a:ext cx="1262164" cy="1262164"/>
      </dsp:txXfrm>
    </dsp:sp>
    <dsp:sp modelId="{7E703543-3EB2-44A8-986F-BDAFC08BF8EF}">
      <dsp:nvSpPr>
        <dsp:cNvPr id="0" name=""/>
        <dsp:cNvSpPr/>
      </dsp:nvSpPr>
      <dsp:spPr>
        <a:xfrm>
          <a:off x="4688799" y="4480797"/>
          <a:ext cx="1784970" cy="1784970"/>
        </a:xfrm>
        <a:prstGeom prst="ellipse">
          <a:avLst/>
        </a:prstGeom>
        <a:solidFill>
          <a:schemeClr val="accent2">
            <a:alpha val="50000"/>
            <a:hueOff val="2675154"/>
            <a:satOff val="-3337"/>
            <a:lumOff val="7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Big Data </a:t>
          </a:r>
          <a:endParaRPr lang="en-US" sz="1400" kern="1200" dirty="0"/>
        </a:p>
      </dsp:txBody>
      <dsp:txXfrm>
        <a:off x="4950202" y="4742200"/>
        <a:ext cx="1262164" cy="1262164"/>
      </dsp:txXfrm>
    </dsp:sp>
    <dsp:sp modelId="{84FB2437-B0D5-453C-AC26-50B5CEB10E7D}">
      <dsp:nvSpPr>
        <dsp:cNvPr id="0" name=""/>
        <dsp:cNvSpPr/>
      </dsp:nvSpPr>
      <dsp:spPr>
        <a:xfrm>
          <a:off x="2670230" y="4480797"/>
          <a:ext cx="1784970" cy="1784970"/>
        </a:xfrm>
        <a:prstGeom prst="ellipse">
          <a:avLst/>
        </a:prstGeom>
        <a:solidFill>
          <a:schemeClr val="accent2">
            <a:alpha val="50000"/>
            <a:hueOff val="3343942"/>
            <a:satOff val="-4171"/>
            <a:lumOff val="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 Analytics</a:t>
          </a:r>
          <a:endParaRPr lang="en-US" sz="1400" kern="1200" dirty="0"/>
        </a:p>
      </dsp:txBody>
      <dsp:txXfrm>
        <a:off x="2931633" y="4742200"/>
        <a:ext cx="1262164" cy="1262164"/>
      </dsp:txXfrm>
    </dsp:sp>
    <dsp:sp modelId="{D7017369-E1E1-47CB-88BC-F59777F9059B}">
      <dsp:nvSpPr>
        <dsp:cNvPr id="0" name=""/>
        <dsp:cNvSpPr/>
      </dsp:nvSpPr>
      <dsp:spPr>
        <a:xfrm>
          <a:off x="1411672" y="2902616"/>
          <a:ext cx="1784970" cy="1784970"/>
        </a:xfrm>
        <a:prstGeom prst="ellipse">
          <a:avLst/>
        </a:prstGeom>
        <a:solidFill>
          <a:schemeClr val="accent2">
            <a:alpha val="50000"/>
            <a:hueOff val="4012731"/>
            <a:satOff val="-5005"/>
            <a:lumOff val="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Advanced</a:t>
          </a:r>
        </a:p>
        <a:p>
          <a:pPr lvl="0" algn="ctr" defTabSz="622300">
            <a:lnSpc>
              <a:spcPct val="90000"/>
            </a:lnSpc>
            <a:spcBef>
              <a:spcPct val="0"/>
            </a:spcBef>
            <a:spcAft>
              <a:spcPct val="35000"/>
            </a:spcAft>
          </a:pPr>
          <a:r>
            <a:rPr lang="en-US" sz="1400" kern="1200" dirty="0" smtClean="0"/>
            <a:t>Communications</a:t>
          </a:r>
          <a:endParaRPr lang="en-US" sz="1400" kern="1200" dirty="0"/>
        </a:p>
      </dsp:txBody>
      <dsp:txXfrm>
        <a:off x="1673075" y="3164019"/>
        <a:ext cx="1262164" cy="1262164"/>
      </dsp:txXfrm>
    </dsp:sp>
    <dsp:sp modelId="{FEA86435-5165-4C16-8E21-125427652157}">
      <dsp:nvSpPr>
        <dsp:cNvPr id="0" name=""/>
        <dsp:cNvSpPr/>
      </dsp:nvSpPr>
      <dsp:spPr>
        <a:xfrm>
          <a:off x="1860846" y="934656"/>
          <a:ext cx="1784970" cy="1784970"/>
        </a:xfrm>
        <a:prstGeom prst="ellipse">
          <a:avLst/>
        </a:prstGeom>
        <a:solidFill>
          <a:schemeClr val="accent2">
            <a:alpha val="50000"/>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Agile Control</a:t>
          </a:r>
          <a:endParaRPr lang="en-US" sz="1400" kern="1200" dirty="0"/>
        </a:p>
      </dsp:txBody>
      <dsp:txXfrm>
        <a:off x="2122249" y="1196059"/>
        <a:ext cx="1262164" cy="126216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D11EDD-3379-4D4D-AD6B-340FF1591EB7}">
      <dsp:nvSpPr>
        <dsp:cNvPr id="0" name=""/>
        <dsp:cNvSpPr/>
      </dsp:nvSpPr>
      <dsp:spPr>
        <a:xfrm>
          <a:off x="0" y="327419"/>
          <a:ext cx="7696200" cy="699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97311" tIns="249936" rIns="59731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Host-based software defined network</a:t>
          </a:r>
          <a:endParaRPr lang="en-US" sz="1200" kern="1200" dirty="0"/>
        </a:p>
        <a:p>
          <a:pPr marL="114300" lvl="1" indent="-114300" algn="l" defTabSz="533400">
            <a:lnSpc>
              <a:spcPct val="90000"/>
            </a:lnSpc>
            <a:spcBef>
              <a:spcPct val="0"/>
            </a:spcBef>
            <a:spcAft>
              <a:spcPct val="15000"/>
            </a:spcAft>
            <a:buChar char="••"/>
          </a:pPr>
          <a:r>
            <a:rPr lang="en-US" sz="1200" kern="1200" dirty="0" smtClean="0"/>
            <a:t>Server-based software define networks</a:t>
          </a:r>
          <a:endParaRPr lang="en-US" sz="1200" kern="1200" dirty="0"/>
        </a:p>
      </dsp:txBody>
      <dsp:txXfrm>
        <a:off x="0" y="327419"/>
        <a:ext cx="7696200" cy="699300"/>
      </dsp:txXfrm>
    </dsp:sp>
    <dsp:sp modelId="{8E268B02-3177-4B61-A037-BB30ABA3112C}">
      <dsp:nvSpPr>
        <dsp:cNvPr id="0" name=""/>
        <dsp:cNvSpPr/>
      </dsp:nvSpPr>
      <dsp:spPr>
        <a:xfrm>
          <a:off x="384810" y="150299"/>
          <a:ext cx="538734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629" tIns="0" rIns="203629" bIns="0" numCol="1" spcCol="1270" anchor="ctr" anchorCtr="0">
          <a:noAutofit/>
        </a:bodyPr>
        <a:lstStyle/>
        <a:p>
          <a:pPr lvl="0" algn="l" defTabSz="533400">
            <a:lnSpc>
              <a:spcPct val="90000"/>
            </a:lnSpc>
            <a:spcBef>
              <a:spcPct val="0"/>
            </a:spcBef>
            <a:spcAft>
              <a:spcPct val="35000"/>
            </a:spcAft>
          </a:pPr>
          <a:r>
            <a:rPr lang="en-US" sz="1200" kern="1200" dirty="0" smtClean="0"/>
            <a:t>Action</a:t>
          </a:r>
          <a:endParaRPr lang="en-US" sz="1200" kern="1200" dirty="0"/>
        </a:p>
      </dsp:txBody>
      <dsp:txXfrm>
        <a:off x="402103" y="167592"/>
        <a:ext cx="5352754" cy="319654"/>
      </dsp:txXfrm>
    </dsp:sp>
    <dsp:sp modelId="{1BDE3A0C-6398-408F-AD92-0101DD304470}">
      <dsp:nvSpPr>
        <dsp:cNvPr id="0" name=""/>
        <dsp:cNvSpPr/>
      </dsp:nvSpPr>
      <dsp:spPr>
        <a:xfrm>
          <a:off x="0" y="1268640"/>
          <a:ext cx="7696200" cy="90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97311" tIns="249936" rIns="59731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Predefined decision trees</a:t>
          </a:r>
          <a:endParaRPr lang="en-US" sz="1200" kern="1200" dirty="0"/>
        </a:p>
        <a:p>
          <a:pPr marL="114300" lvl="1" indent="-114300" algn="l" defTabSz="533400">
            <a:lnSpc>
              <a:spcPct val="90000"/>
            </a:lnSpc>
            <a:spcBef>
              <a:spcPct val="0"/>
            </a:spcBef>
            <a:spcAft>
              <a:spcPct val="15000"/>
            </a:spcAft>
            <a:buChar char="••"/>
          </a:pPr>
          <a:r>
            <a:rPr lang="en-US" sz="1200" kern="1200" dirty="0" smtClean="0"/>
            <a:t>Contingency modeling</a:t>
          </a:r>
          <a:endParaRPr lang="en-US" sz="1200" kern="1200" dirty="0"/>
        </a:p>
        <a:p>
          <a:pPr marL="114300" lvl="1" indent="-114300" algn="l" defTabSz="533400">
            <a:lnSpc>
              <a:spcPct val="90000"/>
            </a:lnSpc>
            <a:spcBef>
              <a:spcPct val="0"/>
            </a:spcBef>
            <a:spcAft>
              <a:spcPct val="15000"/>
            </a:spcAft>
            <a:buChar char="••"/>
          </a:pPr>
          <a:r>
            <a:rPr lang="en-US" sz="1200" kern="1200" dirty="0" smtClean="0"/>
            <a:t>Power flow analysis</a:t>
          </a:r>
          <a:endParaRPr lang="en-US" sz="1200" kern="1200" dirty="0"/>
        </a:p>
      </dsp:txBody>
      <dsp:txXfrm>
        <a:off x="0" y="1268640"/>
        <a:ext cx="7696200" cy="907200"/>
      </dsp:txXfrm>
    </dsp:sp>
    <dsp:sp modelId="{B540DEF6-8744-427D-AD4F-1540EB5366FC}">
      <dsp:nvSpPr>
        <dsp:cNvPr id="0" name=""/>
        <dsp:cNvSpPr/>
      </dsp:nvSpPr>
      <dsp:spPr>
        <a:xfrm>
          <a:off x="384810" y="1091520"/>
          <a:ext cx="538734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629" tIns="0" rIns="203629" bIns="0" numCol="1" spcCol="1270" anchor="ctr" anchorCtr="0">
          <a:noAutofit/>
        </a:bodyPr>
        <a:lstStyle/>
        <a:p>
          <a:pPr lvl="0" algn="l" defTabSz="533400">
            <a:lnSpc>
              <a:spcPct val="90000"/>
            </a:lnSpc>
            <a:spcBef>
              <a:spcPct val="0"/>
            </a:spcBef>
            <a:spcAft>
              <a:spcPct val="35000"/>
            </a:spcAft>
          </a:pPr>
          <a:r>
            <a:rPr lang="en-US" sz="1200" kern="1200" dirty="0" smtClean="0"/>
            <a:t>Decision</a:t>
          </a:r>
          <a:endParaRPr lang="en-US" sz="1200" kern="1200" dirty="0"/>
        </a:p>
      </dsp:txBody>
      <dsp:txXfrm>
        <a:off x="402103" y="1108813"/>
        <a:ext cx="5352754" cy="319654"/>
      </dsp:txXfrm>
    </dsp:sp>
    <dsp:sp modelId="{23B19105-984D-449D-A3FE-5562F85F2CF5}">
      <dsp:nvSpPr>
        <dsp:cNvPr id="0" name=""/>
        <dsp:cNvSpPr/>
      </dsp:nvSpPr>
      <dsp:spPr>
        <a:xfrm>
          <a:off x="0" y="2417760"/>
          <a:ext cx="7696200" cy="90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97311" tIns="249936" rIns="59731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Network Discovery</a:t>
          </a:r>
          <a:endParaRPr lang="en-US" sz="1200" kern="1200" dirty="0"/>
        </a:p>
        <a:p>
          <a:pPr marL="114300" lvl="1" indent="-114300" algn="l" defTabSz="533400">
            <a:lnSpc>
              <a:spcPct val="90000"/>
            </a:lnSpc>
            <a:spcBef>
              <a:spcPct val="0"/>
            </a:spcBef>
            <a:spcAft>
              <a:spcPct val="15000"/>
            </a:spcAft>
            <a:buChar char="••"/>
          </a:pPr>
          <a:r>
            <a:rPr lang="en-US" sz="1200" kern="1200" dirty="0" smtClean="0"/>
            <a:t>Prescriptive checks</a:t>
          </a:r>
          <a:endParaRPr lang="en-US" sz="1200" kern="1200" dirty="0"/>
        </a:p>
        <a:p>
          <a:pPr marL="114300" lvl="1" indent="-114300" algn="l" defTabSz="533400">
            <a:lnSpc>
              <a:spcPct val="90000"/>
            </a:lnSpc>
            <a:spcBef>
              <a:spcPct val="0"/>
            </a:spcBef>
            <a:spcAft>
              <a:spcPct val="15000"/>
            </a:spcAft>
            <a:buChar char="••"/>
          </a:pPr>
          <a:r>
            <a:rPr lang="en-US" sz="1200" kern="1200" dirty="0" smtClean="0"/>
            <a:t>Anomaly detection based  using machine learning</a:t>
          </a:r>
          <a:endParaRPr lang="en-US" sz="1200" kern="1200" dirty="0"/>
        </a:p>
      </dsp:txBody>
      <dsp:txXfrm>
        <a:off x="0" y="2417760"/>
        <a:ext cx="7696200" cy="907200"/>
      </dsp:txXfrm>
    </dsp:sp>
    <dsp:sp modelId="{7DC45240-A8B7-489F-9C19-DB6BBA57DFEA}">
      <dsp:nvSpPr>
        <dsp:cNvPr id="0" name=""/>
        <dsp:cNvSpPr/>
      </dsp:nvSpPr>
      <dsp:spPr>
        <a:xfrm>
          <a:off x="384810" y="2240640"/>
          <a:ext cx="538734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629" tIns="0" rIns="203629" bIns="0" numCol="1" spcCol="1270" anchor="ctr" anchorCtr="0">
          <a:noAutofit/>
        </a:bodyPr>
        <a:lstStyle/>
        <a:p>
          <a:pPr lvl="0" algn="l" defTabSz="533400">
            <a:lnSpc>
              <a:spcPct val="90000"/>
            </a:lnSpc>
            <a:spcBef>
              <a:spcPct val="0"/>
            </a:spcBef>
            <a:spcAft>
              <a:spcPct val="35000"/>
            </a:spcAft>
          </a:pPr>
          <a:r>
            <a:rPr lang="en-US" sz="1200" kern="1200" dirty="0" smtClean="0"/>
            <a:t>Analysis  </a:t>
          </a:r>
          <a:endParaRPr lang="en-US" sz="1200" kern="1200" dirty="0"/>
        </a:p>
      </dsp:txBody>
      <dsp:txXfrm>
        <a:off x="402103" y="2257933"/>
        <a:ext cx="5352754" cy="319654"/>
      </dsp:txXfrm>
    </dsp:sp>
    <dsp:sp modelId="{373E5070-C6BF-4F93-BC8F-A04250B9950F}">
      <dsp:nvSpPr>
        <dsp:cNvPr id="0" name=""/>
        <dsp:cNvSpPr/>
      </dsp:nvSpPr>
      <dsp:spPr>
        <a:xfrm>
          <a:off x="0" y="3566880"/>
          <a:ext cx="7696200" cy="699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97311" tIns="249936" rIns="59731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Comprehensive time series</a:t>
          </a:r>
          <a:endParaRPr lang="en-US" sz="1200" kern="1200" dirty="0"/>
        </a:p>
        <a:p>
          <a:pPr marL="114300" lvl="1" indent="-114300" algn="l" defTabSz="533400">
            <a:lnSpc>
              <a:spcPct val="90000"/>
            </a:lnSpc>
            <a:spcBef>
              <a:spcPct val="0"/>
            </a:spcBef>
            <a:spcAft>
              <a:spcPct val="15000"/>
            </a:spcAft>
            <a:buChar char="••"/>
          </a:pPr>
          <a:r>
            <a:rPr lang="en-US" sz="1200" kern="1200" dirty="0" smtClean="0"/>
            <a:t>Derived views</a:t>
          </a:r>
          <a:endParaRPr lang="en-US" sz="1200" kern="1200" dirty="0"/>
        </a:p>
      </dsp:txBody>
      <dsp:txXfrm>
        <a:off x="0" y="3566880"/>
        <a:ext cx="7696200" cy="699300"/>
      </dsp:txXfrm>
    </dsp:sp>
    <dsp:sp modelId="{808C9BA9-1B44-492A-B6C1-54953A66E448}">
      <dsp:nvSpPr>
        <dsp:cNvPr id="0" name=""/>
        <dsp:cNvSpPr/>
      </dsp:nvSpPr>
      <dsp:spPr>
        <a:xfrm>
          <a:off x="384810" y="3389760"/>
          <a:ext cx="538734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629" tIns="0" rIns="203629" bIns="0" numCol="1" spcCol="1270" anchor="ctr" anchorCtr="0">
          <a:noAutofit/>
        </a:bodyPr>
        <a:lstStyle/>
        <a:p>
          <a:pPr lvl="0" algn="l" defTabSz="533400">
            <a:lnSpc>
              <a:spcPct val="90000"/>
            </a:lnSpc>
            <a:spcBef>
              <a:spcPct val="0"/>
            </a:spcBef>
            <a:spcAft>
              <a:spcPct val="35000"/>
            </a:spcAft>
          </a:pPr>
          <a:r>
            <a:rPr lang="en-US" sz="1200" kern="1200" dirty="0" smtClean="0"/>
            <a:t>Database</a:t>
          </a:r>
          <a:endParaRPr lang="en-US" sz="1200" kern="1200" dirty="0"/>
        </a:p>
      </dsp:txBody>
      <dsp:txXfrm>
        <a:off x="402103" y="3407053"/>
        <a:ext cx="5352754" cy="319654"/>
      </dsp:txXfrm>
    </dsp:sp>
    <dsp:sp modelId="{0820ABE9-7DB0-4EF3-90F3-AC2A512DB2A1}">
      <dsp:nvSpPr>
        <dsp:cNvPr id="0" name=""/>
        <dsp:cNvSpPr/>
      </dsp:nvSpPr>
      <dsp:spPr>
        <a:xfrm>
          <a:off x="0" y="4508100"/>
          <a:ext cx="7696200" cy="128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97311" tIns="249936" rIns="59731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Passive add-on</a:t>
          </a:r>
          <a:endParaRPr lang="en-US" sz="1200" kern="1200" dirty="0"/>
        </a:p>
        <a:p>
          <a:pPr marL="114300" lvl="1" indent="-114300" algn="l" defTabSz="533400">
            <a:lnSpc>
              <a:spcPct val="90000"/>
            </a:lnSpc>
            <a:spcBef>
              <a:spcPct val="0"/>
            </a:spcBef>
            <a:spcAft>
              <a:spcPct val="15000"/>
            </a:spcAft>
            <a:buChar char="••"/>
          </a:pPr>
          <a:r>
            <a:rPr lang="en-US" sz="1200" kern="1200" dirty="0" smtClean="0"/>
            <a:t>Dedicated in-line device</a:t>
          </a:r>
          <a:endParaRPr lang="en-US" sz="1200" kern="1200" dirty="0"/>
        </a:p>
        <a:p>
          <a:pPr marL="114300" lvl="1" indent="-114300" algn="l" defTabSz="533400">
            <a:lnSpc>
              <a:spcPct val="90000"/>
            </a:lnSpc>
            <a:spcBef>
              <a:spcPct val="0"/>
            </a:spcBef>
            <a:spcAft>
              <a:spcPct val="15000"/>
            </a:spcAft>
            <a:buChar char="••"/>
          </a:pPr>
          <a:r>
            <a:rPr lang="en-US" sz="1200" kern="1200" dirty="0" smtClean="0"/>
            <a:t>Chip level </a:t>
          </a:r>
          <a:endParaRPr lang="en-US" sz="1200" kern="1200" dirty="0"/>
        </a:p>
        <a:p>
          <a:pPr marL="114300" lvl="1" indent="-114300" algn="l" defTabSz="533400">
            <a:lnSpc>
              <a:spcPct val="90000"/>
            </a:lnSpc>
            <a:spcBef>
              <a:spcPct val="0"/>
            </a:spcBef>
            <a:spcAft>
              <a:spcPct val="15000"/>
            </a:spcAft>
            <a:buChar char="••"/>
          </a:pPr>
          <a:r>
            <a:rPr lang="en-US" sz="1200" kern="1200" dirty="0" smtClean="0"/>
            <a:t>Hardware in device</a:t>
          </a:r>
          <a:endParaRPr lang="en-US" sz="1200" kern="1200" dirty="0"/>
        </a:p>
        <a:p>
          <a:pPr marL="114300" lvl="1" indent="-114300" algn="l" defTabSz="533400">
            <a:lnSpc>
              <a:spcPct val="90000"/>
            </a:lnSpc>
            <a:spcBef>
              <a:spcPct val="0"/>
            </a:spcBef>
            <a:spcAft>
              <a:spcPct val="15000"/>
            </a:spcAft>
            <a:buChar char="••"/>
          </a:pPr>
          <a:r>
            <a:rPr lang="en-US" sz="1200" kern="1200" dirty="0" smtClean="0"/>
            <a:t>Software</a:t>
          </a:r>
          <a:endParaRPr lang="en-US" sz="1200" kern="1200" dirty="0"/>
        </a:p>
      </dsp:txBody>
      <dsp:txXfrm>
        <a:off x="0" y="4508100"/>
        <a:ext cx="7696200" cy="1285200"/>
      </dsp:txXfrm>
    </dsp:sp>
    <dsp:sp modelId="{934B343D-2577-4FDC-BCCB-5087E14A0568}">
      <dsp:nvSpPr>
        <dsp:cNvPr id="0" name=""/>
        <dsp:cNvSpPr/>
      </dsp:nvSpPr>
      <dsp:spPr>
        <a:xfrm>
          <a:off x="384810" y="4330980"/>
          <a:ext cx="538734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629" tIns="0" rIns="203629" bIns="0" numCol="1" spcCol="1270" anchor="ctr" anchorCtr="0">
          <a:noAutofit/>
        </a:bodyPr>
        <a:lstStyle/>
        <a:p>
          <a:pPr lvl="0" algn="l" defTabSz="533400">
            <a:lnSpc>
              <a:spcPct val="90000"/>
            </a:lnSpc>
            <a:spcBef>
              <a:spcPct val="0"/>
            </a:spcBef>
            <a:spcAft>
              <a:spcPct val="35000"/>
            </a:spcAft>
          </a:pPr>
          <a:r>
            <a:rPr lang="en-US" sz="1200" kern="1200" dirty="0" smtClean="0"/>
            <a:t>Data Collection</a:t>
          </a:r>
          <a:endParaRPr lang="en-US" sz="1200" kern="1200" dirty="0"/>
        </a:p>
      </dsp:txBody>
      <dsp:txXfrm>
        <a:off x="402103" y="4348273"/>
        <a:ext cx="5352754" cy="31965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CB9659-EDFC-4045-B1CF-DA543B9A2AA8}">
      <dsp:nvSpPr>
        <dsp:cNvPr id="0" name=""/>
        <dsp:cNvSpPr/>
      </dsp:nvSpPr>
      <dsp:spPr>
        <a:xfrm>
          <a:off x="2619" y="1207232"/>
          <a:ext cx="2553890" cy="761083"/>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b="1" kern="1200" dirty="0" smtClean="0">
              <a:solidFill>
                <a:schemeClr val="bg1"/>
              </a:solidFill>
            </a:rPr>
            <a:t>The System</a:t>
          </a:r>
          <a:endParaRPr lang="en-US" sz="2100" b="1" kern="1200" dirty="0">
            <a:solidFill>
              <a:schemeClr val="bg1"/>
            </a:solidFill>
          </a:endParaRPr>
        </a:p>
      </dsp:txBody>
      <dsp:txXfrm>
        <a:off x="2619" y="1207232"/>
        <a:ext cx="2553890" cy="761083"/>
      </dsp:txXfrm>
    </dsp:sp>
    <dsp:sp modelId="{C34E60DB-D6E6-4071-8B97-9A0289A6C986}">
      <dsp:nvSpPr>
        <dsp:cNvPr id="0" name=""/>
        <dsp:cNvSpPr/>
      </dsp:nvSpPr>
      <dsp:spPr>
        <a:xfrm>
          <a:off x="2619" y="1968316"/>
          <a:ext cx="2553890" cy="1218651"/>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i="1" kern="1200" dirty="0" smtClean="0">
              <a:solidFill>
                <a:srgbClr val="000000"/>
              </a:solidFill>
            </a:rPr>
            <a:t>Centralized</a:t>
          </a:r>
          <a:endParaRPr lang="en-US" sz="2100" i="1" kern="1200" dirty="0">
            <a:solidFill>
              <a:srgbClr val="000000"/>
            </a:solidFill>
          </a:endParaRPr>
        </a:p>
        <a:p>
          <a:pPr marL="228600" lvl="1" indent="-228600" algn="l" defTabSz="933450">
            <a:lnSpc>
              <a:spcPct val="90000"/>
            </a:lnSpc>
            <a:spcBef>
              <a:spcPct val="0"/>
            </a:spcBef>
            <a:spcAft>
              <a:spcPct val="15000"/>
            </a:spcAft>
            <a:buChar char="••"/>
          </a:pPr>
          <a:r>
            <a:rPr lang="en-US" sz="2100" i="1" kern="1200" dirty="0" smtClean="0">
              <a:solidFill>
                <a:srgbClr val="000000"/>
              </a:solidFill>
            </a:rPr>
            <a:t>Cloud</a:t>
          </a:r>
          <a:endParaRPr lang="en-US" sz="2100" i="1" kern="1200" dirty="0">
            <a:solidFill>
              <a:srgbClr val="000000"/>
            </a:solidFill>
          </a:endParaRPr>
        </a:p>
      </dsp:txBody>
      <dsp:txXfrm>
        <a:off x="2619" y="1968316"/>
        <a:ext cx="2553890" cy="1218651"/>
      </dsp:txXfrm>
    </dsp:sp>
    <dsp:sp modelId="{9BE4B236-205F-469C-A405-64522A88077F}">
      <dsp:nvSpPr>
        <dsp:cNvPr id="0" name=""/>
        <dsp:cNvSpPr/>
      </dsp:nvSpPr>
      <dsp:spPr>
        <a:xfrm>
          <a:off x="2914054" y="1207232"/>
          <a:ext cx="2553890" cy="761083"/>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b="1" kern="1200" dirty="0" smtClean="0">
              <a:solidFill>
                <a:srgbClr val="C00000"/>
              </a:solidFill>
            </a:rPr>
            <a:t>The system to test the system</a:t>
          </a:r>
          <a:endParaRPr lang="en-US" sz="2100" b="1" kern="1200" dirty="0">
            <a:solidFill>
              <a:srgbClr val="C00000"/>
            </a:solidFill>
          </a:endParaRPr>
        </a:p>
      </dsp:txBody>
      <dsp:txXfrm>
        <a:off x="2914054" y="1207232"/>
        <a:ext cx="2553890" cy="761083"/>
      </dsp:txXfrm>
    </dsp:sp>
    <dsp:sp modelId="{EA0AE97C-2546-4AD1-A8CA-85E7CE71915A}">
      <dsp:nvSpPr>
        <dsp:cNvPr id="0" name=""/>
        <dsp:cNvSpPr/>
      </dsp:nvSpPr>
      <dsp:spPr>
        <a:xfrm>
          <a:off x="2914054" y="1968316"/>
          <a:ext cx="2553890" cy="1218651"/>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i="1" kern="1200" dirty="0" smtClean="0">
              <a:solidFill>
                <a:srgbClr val="000000"/>
              </a:solidFill>
            </a:rPr>
            <a:t>Includes the development environment</a:t>
          </a:r>
          <a:endParaRPr lang="en-US" sz="2100" i="1" kern="1200" dirty="0">
            <a:solidFill>
              <a:srgbClr val="000000"/>
            </a:solidFill>
          </a:endParaRPr>
        </a:p>
      </dsp:txBody>
      <dsp:txXfrm>
        <a:off x="2914054" y="1968316"/>
        <a:ext cx="2553890" cy="1218651"/>
      </dsp:txXfrm>
    </dsp:sp>
    <dsp:sp modelId="{259148BF-41BF-41A3-A36A-BFAD951A17D4}">
      <dsp:nvSpPr>
        <dsp:cNvPr id="0" name=""/>
        <dsp:cNvSpPr/>
      </dsp:nvSpPr>
      <dsp:spPr>
        <a:xfrm>
          <a:off x="5825490" y="1207232"/>
          <a:ext cx="2553890" cy="761083"/>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en-US" sz="2100" b="1" kern="1200" dirty="0" smtClean="0">
              <a:solidFill>
                <a:srgbClr val="92D050"/>
              </a:solidFill>
            </a:rPr>
            <a:t>The system to maintain the system</a:t>
          </a:r>
          <a:endParaRPr lang="en-US" sz="2100" b="1" kern="1200" dirty="0">
            <a:solidFill>
              <a:srgbClr val="92D050"/>
            </a:solidFill>
          </a:endParaRPr>
        </a:p>
      </dsp:txBody>
      <dsp:txXfrm>
        <a:off x="5825490" y="1207232"/>
        <a:ext cx="2553890" cy="761083"/>
      </dsp:txXfrm>
    </dsp:sp>
    <dsp:sp modelId="{71F4FE2B-2EC0-4694-9A77-A3039AB923EF}">
      <dsp:nvSpPr>
        <dsp:cNvPr id="0" name=""/>
        <dsp:cNvSpPr/>
      </dsp:nvSpPr>
      <dsp:spPr>
        <a:xfrm>
          <a:off x="5825490" y="1968316"/>
          <a:ext cx="2553890" cy="1218651"/>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i="1" kern="1200" dirty="0" smtClean="0">
              <a:solidFill>
                <a:srgbClr val="000000"/>
              </a:solidFill>
            </a:rPr>
            <a:t>Updates</a:t>
          </a:r>
          <a:endParaRPr lang="en-US" sz="2100" i="1" kern="1200" dirty="0">
            <a:solidFill>
              <a:srgbClr val="000000"/>
            </a:solidFill>
          </a:endParaRPr>
        </a:p>
        <a:p>
          <a:pPr marL="228600" lvl="1" indent="-228600" algn="l" defTabSz="933450">
            <a:lnSpc>
              <a:spcPct val="90000"/>
            </a:lnSpc>
            <a:spcBef>
              <a:spcPct val="0"/>
            </a:spcBef>
            <a:spcAft>
              <a:spcPct val="15000"/>
            </a:spcAft>
            <a:buChar char="••"/>
          </a:pPr>
          <a:r>
            <a:rPr lang="en-US" sz="2100" i="1" kern="1200" dirty="0" smtClean="0">
              <a:solidFill>
                <a:srgbClr val="000000"/>
              </a:solidFill>
            </a:rPr>
            <a:t>Deployment management</a:t>
          </a:r>
          <a:endParaRPr lang="en-US" sz="2100" i="1" kern="1200" dirty="0">
            <a:solidFill>
              <a:srgbClr val="000000"/>
            </a:solidFill>
          </a:endParaRPr>
        </a:p>
      </dsp:txBody>
      <dsp:txXfrm>
        <a:off x="5825490" y="1968316"/>
        <a:ext cx="2553890" cy="121865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1655" tIns="45829" rIns="91655" bIns="45829" numCol="1" anchor="t" anchorCtr="0" compatLnSpc="1">
            <a:prstTxWarp prst="textNoShape">
              <a:avLst/>
            </a:prstTxWarp>
          </a:bodyPr>
          <a:lstStyle>
            <a:lvl1pPr defTabSz="917448" eaLnBrk="0" hangingPunct="0">
              <a:defRPr sz="1200" b="0" dirty="0">
                <a:latin typeface="Times" pitchFamily="18" charset="0"/>
                <a:ea typeface="+mn-ea"/>
                <a:cs typeface="+mn-cs"/>
              </a:defRPr>
            </a:lvl1pPr>
          </a:lstStyle>
          <a:p>
            <a:pPr>
              <a:defRPr/>
            </a:pPr>
            <a:endParaRPr lang="en-US" altLang="en-US"/>
          </a:p>
        </p:txBody>
      </p:sp>
      <p:sp>
        <p:nvSpPr>
          <p:cNvPr id="32771" name="Rectangle 3"/>
          <p:cNvSpPr>
            <a:spLocks noGrp="1" noChangeArrowheads="1"/>
          </p:cNvSpPr>
          <p:nvPr>
            <p:ph type="dt" sz="quarter" idx="1"/>
          </p:nvPr>
        </p:nvSpPr>
        <p:spPr bwMode="auto">
          <a:xfrm>
            <a:off x="3971925" y="0"/>
            <a:ext cx="3038475" cy="465138"/>
          </a:xfrm>
          <a:prstGeom prst="rect">
            <a:avLst/>
          </a:prstGeom>
          <a:noFill/>
          <a:ln w="9525">
            <a:noFill/>
            <a:miter lim="800000"/>
            <a:headEnd/>
            <a:tailEnd/>
          </a:ln>
        </p:spPr>
        <p:txBody>
          <a:bodyPr vert="horz" wrap="square" lIns="91655" tIns="45829" rIns="91655" bIns="45829" numCol="1" anchor="t" anchorCtr="0" compatLnSpc="1">
            <a:prstTxWarp prst="textNoShape">
              <a:avLst/>
            </a:prstTxWarp>
          </a:bodyPr>
          <a:lstStyle>
            <a:lvl1pPr algn="r" defTabSz="917448" eaLnBrk="0" hangingPunct="0">
              <a:defRPr sz="1200" b="0" dirty="0">
                <a:latin typeface="Times" pitchFamily="18" charset="0"/>
                <a:ea typeface="+mn-ea"/>
                <a:cs typeface="+mn-cs"/>
              </a:defRPr>
            </a:lvl1pPr>
          </a:lstStyle>
          <a:p>
            <a:pPr>
              <a:defRPr/>
            </a:pPr>
            <a:endParaRPr lang="en-US" altLang="en-US"/>
          </a:p>
        </p:txBody>
      </p:sp>
      <p:sp>
        <p:nvSpPr>
          <p:cNvPr id="32772" name="Rectangle 4"/>
          <p:cNvSpPr>
            <a:spLocks noGrp="1" noChangeArrowheads="1"/>
          </p:cNvSpPr>
          <p:nvPr>
            <p:ph type="ftr" sz="quarter" idx="2"/>
          </p:nvPr>
        </p:nvSpPr>
        <p:spPr bwMode="auto">
          <a:xfrm>
            <a:off x="0" y="8831263"/>
            <a:ext cx="3038475" cy="465137"/>
          </a:xfrm>
          <a:prstGeom prst="rect">
            <a:avLst/>
          </a:prstGeom>
          <a:noFill/>
          <a:ln w="9525">
            <a:noFill/>
            <a:miter lim="800000"/>
            <a:headEnd/>
            <a:tailEnd/>
          </a:ln>
        </p:spPr>
        <p:txBody>
          <a:bodyPr vert="horz" wrap="square" lIns="91655" tIns="45829" rIns="91655" bIns="45829" numCol="1" anchor="b" anchorCtr="0" compatLnSpc="1">
            <a:prstTxWarp prst="textNoShape">
              <a:avLst/>
            </a:prstTxWarp>
          </a:bodyPr>
          <a:lstStyle>
            <a:lvl1pPr defTabSz="917448" eaLnBrk="0" hangingPunct="0">
              <a:defRPr sz="1200" b="0" dirty="0">
                <a:latin typeface="Times" pitchFamily="18" charset="0"/>
                <a:ea typeface="+mn-ea"/>
                <a:cs typeface="+mn-cs"/>
              </a:defRPr>
            </a:lvl1pPr>
          </a:lstStyle>
          <a:p>
            <a:pPr>
              <a:defRPr/>
            </a:pPr>
            <a:endParaRPr lang="en-US" altLang="en-US"/>
          </a:p>
        </p:txBody>
      </p:sp>
      <p:sp>
        <p:nvSpPr>
          <p:cNvPr id="32773" name="Rectangle 5"/>
          <p:cNvSpPr>
            <a:spLocks noGrp="1" noChangeArrowheads="1"/>
          </p:cNvSpPr>
          <p:nvPr>
            <p:ph type="sldNum" sz="quarter" idx="3"/>
          </p:nvPr>
        </p:nvSpPr>
        <p:spPr bwMode="auto">
          <a:xfrm>
            <a:off x="3971925" y="8831263"/>
            <a:ext cx="3038475" cy="465137"/>
          </a:xfrm>
          <a:prstGeom prst="rect">
            <a:avLst/>
          </a:prstGeom>
          <a:noFill/>
          <a:ln w="9525">
            <a:noFill/>
            <a:miter lim="800000"/>
            <a:headEnd/>
            <a:tailEnd/>
          </a:ln>
        </p:spPr>
        <p:txBody>
          <a:bodyPr vert="horz" wrap="square" lIns="91655" tIns="45829" rIns="91655" bIns="45829" numCol="1" anchor="b" anchorCtr="0" compatLnSpc="1">
            <a:prstTxWarp prst="textNoShape">
              <a:avLst/>
            </a:prstTxWarp>
          </a:bodyPr>
          <a:lstStyle>
            <a:lvl1pPr algn="r" defTabSz="917448" eaLnBrk="0" hangingPunct="0">
              <a:defRPr sz="1200" b="0">
                <a:latin typeface="Times" pitchFamily="18" charset="0"/>
                <a:ea typeface="+mn-ea"/>
                <a:cs typeface="+mn-cs"/>
              </a:defRPr>
            </a:lvl1pPr>
          </a:lstStyle>
          <a:p>
            <a:pPr>
              <a:defRPr/>
            </a:pPr>
            <a:fld id="{47E8EE96-766D-4C5B-8D28-C29E33C8C937}" type="slidenum">
              <a:rPr lang="en-US" altLang="en-US"/>
              <a:pPr>
                <a:defRPr/>
              </a:pPr>
              <a:t>‹#›</a:t>
            </a:fld>
            <a:endParaRPr lang="en-US" altLang="en-US" dirty="0"/>
          </a:p>
        </p:txBody>
      </p:sp>
    </p:spTree>
    <p:extLst>
      <p:ext uri="{BB962C8B-B14F-4D97-AF65-F5344CB8AC3E}">
        <p14:creationId xmlns:p14="http://schemas.microsoft.com/office/powerpoint/2010/main" val="3813453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050"/>
          <p:cNvSpPr>
            <a:spLocks noGrp="1" noChangeArrowheads="1"/>
          </p:cNvSpPr>
          <p:nvPr>
            <p:ph type="hdr" sz="quarter"/>
          </p:nvPr>
        </p:nvSpPr>
        <p:spPr bwMode="auto">
          <a:xfrm>
            <a:off x="0" y="0"/>
            <a:ext cx="3038475" cy="461963"/>
          </a:xfrm>
          <a:prstGeom prst="rect">
            <a:avLst/>
          </a:prstGeom>
          <a:noFill/>
          <a:ln w="9525">
            <a:noFill/>
            <a:miter lim="800000"/>
            <a:headEnd/>
            <a:tailEnd/>
          </a:ln>
        </p:spPr>
        <p:txBody>
          <a:bodyPr vert="horz" wrap="square" lIns="91655" tIns="45829" rIns="91655" bIns="45829" numCol="1" anchor="t" anchorCtr="0" compatLnSpc="1">
            <a:prstTxWarp prst="textNoShape">
              <a:avLst/>
            </a:prstTxWarp>
          </a:bodyPr>
          <a:lstStyle>
            <a:lvl1pPr defTabSz="917448">
              <a:defRPr sz="1200" b="0" dirty="0">
                <a:ea typeface="+mn-ea"/>
                <a:cs typeface="+mn-cs"/>
              </a:defRPr>
            </a:lvl1pPr>
          </a:lstStyle>
          <a:p>
            <a:pPr>
              <a:defRPr/>
            </a:pPr>
            <a:endParaRPr lang="en-US"/>
          </a:p>
        </p:txBody>
      </p:sp>
      <p:sp>
        <p:nvSpPr>
          <p:cNvPr id="81923" name="Rectangle 2051"/>
          <p:cNvSpPr>
            <a:spLocks noGrp="1" noChangeArrowheads="1"/>
          </p:cNvSpPr>
          <p:nvPr>
            <p:ph type="dt" idx="1"/>
          </p:nvPr>
        </p:nvSpPr>
        <p:spPr bwMode="auto">
          <a:xfrm>
            <a:off x="3971925" y="0"/>
            <a:ext cx="3038475" cy="461963"/>
          </a:xfrm>
          <a:prstGeom prst="rect">
            <a:avLst/>
          </a:prstGeom>
          <a:noFill/>
          <a:ln w="9525">
            <a:noFill/>
            <a:miter lim="800000"/>
            <a:headEnd/>
            <a:tailEnd/>
          </a:ln>
        </p:spPr>
        <p:txBody>
          <a:bodyPr vert="horz" wrap="square" lIns="91655" tIns="45829" rIns="91655" bIns="45829" numCol="1" anchor="t" anchorCtr="0" compatLnSpc="1">
            <a:prstTxWarp prst="textNoShape">
              <a:avLst/>
            </a:prstTxWarp>
          </a:bodyPr>
          <a:lstStyle>
            <a:lvl1pPr algn="r" defTabSz="917448">
              <a:defRPr sz="1200" b="0" dirty="0">
                <a:ea typeface="+mn-ea"/>
                <a:cs typeface="+mn-cs"/>
              </a:defRPr>
            </a:lvl1pPr>
          </a:lstStyle>
          <a:p>
            <a:pPr>
              <a:defRPr/>
            </a:pPr>
            <a:endParaRPr lang="en-US"/>
          </a:p>
        </p:txBody>
      </p:sp>
      <p:sp>
        <p:nvSpPr>
          <p:cNvPr id="116740" name="Rectangle 2052"/>
          <p:cNvSpPr>
            <a:spLocks noGrp="1" noRot="1" noChangeAspect="1" noChangeArrowheads="1" noTextEdit="1"/>
          </p:cNvSpPr>
          <p:nvPr>
            <p:ph type="sldImg" idx="2"/>
          </p:nvPr>
        </p:nvSpPr>
        <p:spPr bwMode="auto">
          <a:xfrm>
            <a:off x="1195388" y="692150"/>
            <a:ext cx="4622800" cy="3467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5" name="Rectangle 2053"/>
          <p:cNvSpPr>
            <a:spLocks noGrp="1" noChangeArrowheads="1"/>
          </p:cNvSpPr>
          <p:nvPr>
            <p:ph type="body" sz="quarter" idx="3"/>
          </p:nvPr>
        </p:nvSpPr>
        <p:spPr bwMode="auto">
          <a:xfrm>
            <a:off x="935038" y="4389438"/>
            <a:ext cx="5140325" cy="4235450"/>
          </a:xfrm>
          <a:prstGeom prst="rect">
            <a:avLst/>
          </a:prstGeom>
          <a:noFill/>
          <a:ln w="9525">
            <a:noFill/>
            <a:miter lim="800000"/>
            <a:headEnd/>
            <a:tailEnd/>
          </a:ln>
        </p:spPr>
        <p:txBody>
          <a:bodyPr vert="horz" wrap="square" lIns="91655" tIns="45829" rIns="91655" bIns="4582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2054"/>
          <p:cNvSpPr>
            <a:spLocks noGrp="1" noChangeArrowheads="1"/>
          </p:cNvSpPr>
          <p:nvPr>
            <p:ph type="ftr" sz="quarter" idx="4"/>
          </p:nvPr>
        </p:nvSpPr>
        <p:spPr bwMode="auto">
          <a:xfrm>
            <a:off x="0" y="8855075"/>
            <a:ext cx="3038475" cy="461963"/>
          </a:xfrm>
          <a:prstGeom prst="rect">
            <a:avLst/>
          </a:prstGeom>
          <a:noFill/>
          <a:ln w="9525">
            <a:noFill/>
            <a:miter lim="800000"/>
            <a:headEnd/>
            <a:tailEnd/>
          </a:ln>
        </p:spPr>
        <p:txBody>
          <a:bodyPr vert="horz" wrap="square" lIns="91655" tIns="45829" rIns="91655" bIns="45829" numCol="1" anchor="b" anchorCtr="0" compatLnSpc="1">
            <a:prstTxWarp prst="textNoShape">
              <a:avLst/>
            </a:prstTxWarp>
          </a:bodyPr>
          <a:lstStyle>
            <a:lvl1pPr defTabSz="917448">
              <a:defRPr sz="1200" b="0" dirty="0">
                <a:ea typeface="+mn-ea"/>
                <a:cs typeface="+mn-cs"/>
              </a:defRPr>
            </a:lvl1pPr>
          </a:lstStyle>
          <a:p>
            <a:pPr>
              <a:defRPr/>
            </a:pPr>
            <a:endParaRPr lang="en-US"/>
          </a:p>
        </p:txBody>
      </p:sp>
      <p:sp>
        <p:nvSpPr>
          <p:cNvPr id="81927" name="Rectangle 2055"/>
          <p:cNvSpPr>
            <a:spLocks noGrp="1" noChangeArrowheads="1"/>
          </p:cNvSpPr>
          <p:nvPr>
            <p:ph type="sldNum" sz="quarter" idx="5"/>
          </p:nvPr>
        </p:nvSpPr>
        <p:spPr bwMode="auto">
          <a:xfrm>
            <a:off x="3971925" y="8855075"/>
            <a:ext cx="3038475" cy="461963"/>
          </a:xfrm>
          <a:prstGeom prst="rect">
            <a:avLst/>
          </a:prstGeom>
          <a:noFill/>
          <a:ln w="9525">
            <a:noFill/>
            <a:miter lim="800000"/>
            <a:headEnd/>
            <a:tailEnd/>
          </a:ln>
        </p:spPr>
        <p:txBody>
          <a:bodyPr vert="horz" wrap="square" lIns="91655" tIns="45829" rIns="91655" bIns="45829" numCol="1" anchor="b" anchorCtr="0" compatLnSpc="1">
            <a:prstTxWarp prst="textNoShape">
              <a:avLst/>
            </a:prstTxWarp>
          </a:bodyPr>
          <a:lstStyle>
            <a:lvl1pPr algn="r" defTabSz="917448">
              <a:defRPr sz="1200" b="0">
                <a:ea typeface="+mn-ea"/>
                <a:cs typeface="+mn-cs"/>
              </a:defRPr>
            </a:lvl1pPr>
          </a:lstStyle>
          <a:p>
            <a:pPr>
              <a:defRPr/>
            </a:pPr>
            <a:fld id="{4C055006-C79F-4776-9513-BAF9CD9B5BFD}" type="slidenum">
              <a:rPr lang="en-US"/>
              <a:pPr>
                <a:defRPr/>
              </a:pPr>
              <a:t>‹#›</a:t>
            </a:fld>
            <a:endParaRPr lang="en-US" dirty="0"/>
          </a:p>
        </p:txBody>
      </p:sp>
    </p:spTree>
    <p:extLst>
      <p:ext uri="{BB962C8B-B14F-4D97-AF65-F5344CB8AC3E}">
        <p14:creationId xmlns:p14="http://schemas.microsoft.com/office/powerpoint/2010/main" val="305957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C055006-C79F-4776-9513-BAF9CD9B5BFD}" type="slidenum">
              <a:rPr lang="en-US" smtClean="0"/>
              <a:pPr>
                <a:defRPr/>
              </a:pPr>
              <a:t>16</a:t>
            </a:fld>
            <a:endParaRPr lang="en-US" dirty="0"/>
          </a:p>
        </p:txBody>
      </p:sp>
    </p:spTree>
    <p:extLst>
      <p:ext uri="{BB962C8B-B14F-4D97-AF65-F5344CB8AC3E}">
        <p14:creationId xmlns:p14="http://schemas.microsoft.com/office/powerpoint/2010/main" val="2361197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200">
                <a:solidFill>
                  <a:schemeClr val="tx1"/>
                </a:solidFill>
                <a:latin typeface="Times New Roman" pitchFamily="18" charset="0"/>
              </a:defRPr>
            </a:lvl1pPr>
            <a:lvl2pPr marL="742950" indent="-285750" defTabSz="915988" eaLnBrk="0" hangingPunct="0">
              <a:spcBef>
                <a:spcPct val="30000"/>
              </a:spcBef>
              <a:defRPr sz="1200">
                <a:solidFill>
                  <a:schemeClr val="tx1"/>
                </a:solidFill>
                <a:latin typeface="Times New Roman" pitchFamily="18" charset="0"/>
              </a:defRPr>
            </a:lvl2pPr>
            <a:lvl3pPr marL="1143000" indent="-228600" defTabSz="915988" eaLnBrk="0" hangingPunct="0">
              <a:spcBef>
                <a:spcPct val="30000"/>
              </a:spcBef>
              <a:defRPr sz="1200">
                <a:solidFill>
                  <a:schemeClr val="tx1"/>
                </a:solidFill>
                <a:latin typeface="Times New Roman" pitchFamily="18" charset="0"/>
              </a:defRPr>
            </a:lvl3pPr>
            <a:lvl4pPr marL="1600200" indent="-228600" defTabSz="915988" eaLnBrk="0" hangingPunct="0">
              <a:spcBef>
                <a:spcPct val="30000"/>
              </a:spcBef>
              <a:defRPr sz="1200">
                <a:solidFill>
                  <a:schemeClr val="tx1"/>
                </a:solidFill>
                <a:latin typeface="Times New Roman" pitchFamily="18" charset="0"/>
              </a:defRPr>
            </a:lvl4pPr>
            <a:lvl5pPr marL="2057400" indent="-228600" defTabSz="915988" eaLnBrk="0" hangingPunct="0">
              <a:spcBef>
                <a:spcPct val="30000"/>
              </a:spcBef>
              <a:defRPr sz="1200">
                <a:solidFill>
                  <a:schemeClr val="tx1"/>
                </a:solidFill>
                <a:latin typeface="Times New Roman" pitchFamily="18" charset="0"/>
              </a:defRPr>
            </a:lvl5pPr>
            <a:lvl6pPr marL="2514600" indent="-228600" defTabSz="915988" eaLnBrk="0" fontAlgn="base" hangingPunct="0">
              <a:spcBef>
                <a:spcPct val="30000"/>
              </a:spcBef>
              <a:spcAft>
                <a:spcPct val="0"/>
              </a:spcAft>
              <a:defRPr sz="1200">
                <a:solidFill>
                  <a:schemeClr val="tx1"/>
                </a:solidFill>
                <a:latin typeface="Times New Roman" pitchFamily="18" charset="0"/>
              </a:defRPr>
            </a:lvl6pPr>
            <a:lvl7pPr marL="2971800" indent="-228600" defTabSz="915988" eaLnBrk="0" fontAlgn="base" hangingPunct="0">
              <a:spcBef>
                <a:spcPct val="30000"/>
              </a:spcBef>
              <a:spcAft>
                <a:spcPct val="0"/>
              </a:spcAft>
              <a:defRPr sz="1200">
                <a:solidFill>
                  <a:schemeClr val="tx1"/>
                </a:solidFill>
                <a:latin typeface="Times New Roman" pitchFamily="18" charset="0"/>
              </a:defRPr>
            </a:lvl7pPr>
            <a:lvl8pPr marL="3429000" indent="-228600" defTabSz="915988" eaLnBrk="0" fontAlgn="base" hangingPunct="0">
              <a:spcBef>
                <a:spcPct val="30000"/>
              </a:spcBef>
              <a:spcAft>
                <a:spcPct val="0"/>
              </a:spcAft>
              <a:defRPr sz="1200">
                <a:solidFill>
                  <a:schemeClr val="tx1"/>
                </a:solidFill>
                <a:latin typeface="Times New Roman" pitchFamily="18" charset="0"/>
              </a:defRPr>
            </a:lvl8pPr>
            <a:lvl9pPr marL="3886200" indent="-228600" defTabSz="915988"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661DC233-BC51-4476-9D2D-EACA2D71535C}" type="slidenum">
              <a:rPr lang="en-US" altLang="en-US" smtClean="0">
                <a:ea typeface="ヒラギノ角ゴ Pro W3"/>
                <a:cs typeface="ヒラギノ角ゴ Pro W3"/>
              </a:rPr>
              <a:pPr eaLnBrk="1" hangingPunct="1">
                <a:spcBef>
                  <a:spcPct val="0"/>
                </a:spcBef>
              </a:pPr>
              <a:t>57</a:t>
            </a:fld>
            <a:endParaRPr lang="en-US" altLang="en-US" smtClean="0">
              <a:ea typeface="ヒラギノ角ゴ Pro W3"/>
              <a:cs typeface="ヒラギノ角ゴ Pro W3"/>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03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200">
                <a:solidFill>
                  <a:schemeClr val="tx1"/>
                </a:solidFill>
                <a:latin typeface="Times New Roman" pitchFamily="18" charset="0"/>
              </a:defRPr>
            </a:lvl1pPr>
            <a:lvl2pPr marL="742950" indent="-285750" defTabSz="915988" eaLnBrk="0" hangingPunct="0">
              <a:spcBef>
                <a:spcPct val="30000"/>
              </a:spcBef>
              <a:defRPr sz="1200">
                <a:solidFill>
                  <a:schemeClr val="tx1"/>
                </a:solidFill>
                <a:latin typeface="Times New Roman" pitchFamily="18" charset="0"/>
              </a:defRPr>
            </a:lvl2pPr>
            <a:lvl3pPr marL="1143000" indent="-228600" defTabSz="915988" eaLnBrk="0" hangingPunct="0">
              <a:spcBef>
                <a:spcPct val="30000"/>
              </a:spcBef>
              <a:defRPr sz="1200">
                <a:solidFill>
                  <a:schemeClr val="tx1"/>
                </a:solidFill>
                <a:latin typeface="Times New Roman" pitchFamily="18" charset="0"/>
              </a:defRPr>
            </a:lvl3pPr>
            <a:lvl4pPr marL="1600200" indent="-228600" defTabSz="915988" eaLnBrk="0" hangingPunct="0">
              <a:spcBef>
                <a:spcPct val="30000"/>
              </a:spcBef>
              <a:defRPr sz="1200">
                <a:solidFill>
                  <a:schemeClr val="tx1"/>
                </a:solidFill>
                <a:latin typeface="Times New Roman" pitchFamily="18" charset="0"/>
              </a:defRPr>
            </a:lvl4pPr>
            <a:lvl5pPr marL="2057400" indent="-228600" defTabSz="915988" eaLnBrk="0" hangingPunct="0">
              <a:spcBef>
                <a:spcPct val="30000"/>
              </a:spcBef>
              <a:defRPr sz="1200">
                <a:solidFill>
                  <a:schemeClr val="tx1"/>
                </a:solidFill>
                <a:latin typeface="Times New Roman" pitchFamily="18" charset="0"/>
              </a:defRPr>
            </a:lvl5pPr>
            <a:lvl6pPr marL="2514600" indent="-228600" defTabSz="915988" eaLnBrk="0" fontAlgn="base" hangingPunct="0">
              <a:spcBef>
                <a:spcPct val="30000"/>
              </a:spcBef>
              <a:spcAft>
                <a:spcPct val="0"/>
              </a:spcAft>
              <a:defRPr sz="1200">
                <a:solidFill>
                  <a:schemeClr val="tx1"/>
                </a:solidFill>
                <a:latin typeface="Times New Roman" pitchFamily="18" charset="0"/>
              </a:defRPr>
            </a:lvl6pPr>
            <a:lvl7pPr marL="2971800" indent="-228600" defTabSz="915988" eaLnBrk="0" fontAlgn="base" hangingPunct="0">
              <a:spcBef>
                <a:spcPct val="30000"/>
              </a:spcBef>
              <a:spcAft>
                <a:spcPct val="0"/>
              </a:spcAft>
              <a:defRPr sz="1200">
                <a:solidFill>
                  <a:schemeClr val="tx1"/>
                </a:solidFill>
                <a:latin typeface="Times New Roman" pitchFamily="18" charset="0"/>
              </a:defRPr>
            </a:lvl7pPr>
            <a:lvl8pPr marL="3429000" indent="-228600" defTabSz="915988" eaLnBrk="0" fontAlgn="base" hangingPunct="0">
              <a:spcBef>
                <a:spcPct val="30000"/>
              </a:spcBef>
              <a:spcAft>
                <a:spcPct val="0"/>
              </a:spcAft>
              <a:defRPr sz="1200">
                <a:solidFill>
                  <a:schemeClr val="tx1"/>
                </a:solidFill>
                <a:latin typeface="Times New Roman" pitchFamily="18" charset="0"/>
              </a:defRPr>
            </a:lvl8pPr>
            <a:lvl9pPr marL="3886200" indent="-228600" defTabSz="915988"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B7AF5BB6-D6B7-4406-95E6-0464A3E3F471}" type="slidenum">
              <a:rPr lang="en-US" altLang="en-US" smtClean="0">
                <a:ea typeface="ヒラギノ角ゴ Pro W3"/>
                <a:cs typeface="ヒラギノ角ゴ Pro W3"/>
              </a:rPr>
              <a:pPr eaLnBrk="1" hangingPunct="1">
                <a:spcBef>
                  <a:spcPct val="0"/>
                </a:spcBef>
              </a:pPr>
              <a:t>59</a:t>
            </a:fld>
            <a:endParaRPr lang="en-US" altLang="en-US" smtClean="0">
              <a:ea typeface="ヒラギノ角ゴ Pro W3"/>
              <a:cs typeface="ヒラギノ角ゴ Pro W3"/>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picture is just for scale, but not the actual model we are using.</a:t>
            </a:r>
          </a:p>
          <a:p>
            <a:r>
              <a:rPr lang="en-US" dirty="0" smtClean="0"/>
              <a:t>Second picture is the actual model.</a:t>
            </a:r>
          </a:p>
          <a:p>
            <a:r>
              <a:rPr lang="en-US" dirty="0" smtClean="0"/>
              <a:t>This is still a prototype.</a:t>
            </a:r>
            <a:r>
              <a:rPr lang="en-US" baseline="0" dirty="0" smtClean="0"/>
              <a:t>  Has not been deployed or stress tested yet.</a:t>
            </a:r>
            <a:endParaRPr lang="en-US" dirty="0"/>
          </a:p>
        </p:txBody>
      </p:sp>
      <p:sp>
        <p:nvSpPr>
          <p:cNvPr id="4" name="Slide Number Placeholder 3"/>
          <p:cNvSpPr>
            <a:spLocks noGrp="1"/>
          </p:cNvSpPr>
          <p:nvPr>
            <p:ph type="sldNum" sz="quarter" idx="10"/>
          </p:nvPr>
        </p:nvSpPr>
        <p:spPr/>
        <p:txBody>
          <a:bodyPr/>
          <a:lstStyle/>
          <a:p>
            <a:fld id="{8C5BA2DF-A99F-3643-8C3D-588E18F5464E}" type="slidenum">
              <a:rPr lang="en-US" smtClean="0"/>
              <a:t>61</a:t>
            </a:fld>
            <a:endParaRPr lang="en-US"/>
          </a:p>
        </p:txBody>
      </p:sp>
    </p:spTree>
    <p:extLst>
      <p:ext uri="{BB962C8B-B14F-4D97-AF65-F5344CB8AC3E}">
        <p14:creationId xmlns:p14="http://schemas.microsoft.com/office/powerpoint/2010/main" val="2003165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Graph shown does not contain IP addresses or port numbers.  (Real graphs have these,</a:t>
            </a:r>
            <a:r>
              <a:rPr lang="en-US" baseline="0" dirty="0" smtClean="0"/>
              <a:t> and look similar to what </a:t>
            </a:r>
            <a:r>
              <a:rPr lang="en-US" baseline="0" smtClean="0"/>
              <a:t>is shown here.)</a:t>
            </a:r>
          </a:p>
          <a:p>
            <a:endParaRPr lang="en-US" dirty="0"/>
          </a:p>
        </p:txBody>
      </p:sp>
      <p:sp>
        <p:nvSpPr>
          <p:cNvPr id="4" name="Slide Number Placeholder 3"/>
          <p:cNvSpPr>
            <a:spLocks noGrp="1"/>
          </p:cNvSpPr>
          <p:nvPr>
            <p:ph type="sldNum" sz="quarter" idx="10"/>
          </p:nvPr>
        </p:nvSpPr>
        <p:spPr/>
        <p:txBody>
          <a:bodyPr/>
          <a:lstStyle/>
          <a:p>
            <a:fld id="{8C5BA2DF-A99F-3643-8C3D-588E18F5464E}" type="slidenum">
              <a:rPr lang="en-US" smtClean="0"/>
              <a:t>62</a:t>
            </a:fld>
            <a:endParaRPr lang="en-US"/>
          </a:p>
        </p:txBody>
      </p:sp>
    </p:spTree>
    <p:extLst>
      <p:ext uri="{BB962C8B-B14F-4D97-AF65-F5344CB8AC3E}">
        <p14:creationId xmlns:p14="http://schemas.microsoft.com/office/powerpoint/2010/main" val="2229174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C055006-C79F-4776-9513-BAF9CD9B5BFD}" type="slidenum">
              <a:rPr lang="en-US" smtClean="0"/>
              <a:pPr>
                <a:defRPr/>
              </a:pPr>
              <a:t>63</a:t>
            </a:fld>
            <a:endParaRPr lang="en-US" dirty="0"/>
          </a:p>
        </p:txBody>
      </p:sp>
    </p:spTree>
    <p:extLst>
      <p:ext uri="{BB962C8B-B14F-4D97-AF65-F5344CB8AC3E}">
        <p14:creationId xmlns:p14="http://schemas.microsoft.com/office/powerpoint/2010/main" val="3752209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200">
                <a:solidFill>
                  <a:schemeClr val="tx1"/>
                </a:solidFill>
                <a:latin typeface="Times New Roman" pitchFamily="18" charset="0"/>
              </a:defRPr>
            </a:lvl1pPr>
            <a:lvl2pPr marL="742950" indent="-285750" defTabSz="915988" eaLnBrk="0" hangingPunct="0">
              <a:spcBef>
                <a:spcPct val="30000"/>
              </a:spcBef>
              <a:defRPr sz="1200">
                <a:solidFill>
                  <a:schemeClr val="tx1"/>
                </a:solidFill>
                <a:latin typeface="Times New Roman" pitchFamily="18" charset="0"/>
              </a:defRPr>
            </a:lvl2pPr>
            <a:lvl3pPr marL="1143000" indent="-228600" defTabSz="915988" eaLnBrk="0" hangingPunct="0">
              <a:spcBef>
                <a:spcPct val="30000"/>
              </a:spcBef>
              <a:defRPr sz="1200">
                <a:solidFill>
                  <a:schemeClr val="tx1"/>
                </a:solidFill>
                <a:latin typeface="Times New Roman" pitchFamily="18" charset="0"/>
              </a:defRPr>
            </a:lvl3pPr>
            <a:lvl4pPr marL="1600200" indent="-228600" defTabSz="915988" eaLnBrk="0" hangingPunct="0">
              <a:spcBef>
                <a:spcPct val="30000"/>
              </a:spcBef>
              <a:defRPr sz="1200">
                <a:solidFill>
                  <a:schemeClr val="tx1"/>
                </a:solidFill>
                <a:latin typeface="Times New Roman" pitchFamily="18" charset="0"/>
              </a:defRPr>
            </a:lvl4pPr>
            <a:lvl5pPr marL="2057400" indent="-228600" defTabSz="915988" eaLnBrk="0" hangingPunct="0">
              <a:spcBef>
                <a:spcPct val="30000"/>
              </a:spcBef>
              <a:defRPr sz="1200">
                <a:solidFill>
                  <a:schemeClr val="tx1"/>
                </a:solidFill>
                <a:latin typeface="Times New Roman" pitchFamily="18" charset="0"/>
              </a:defRPr>
            </a:lvl5pPr>
            <a:lvl6pPr marL="2514600" indent="-228600" defTabSz="915988" eaLnBrk="0" fontAlgn="base" hangingPunct="0">
              <a:spcBef>
                <a:spcPct val="30000"/>
              </a:spcBef>
              <a:spcAft>
                <a:spcPct val="0"/>
              </a:spcAft>
              <a:defRPr sz="1200">
                <a:solidFill>
                  <a:schemeClr val="tx1"/>
                </a:solidFill>
                <a:latin typeface="Times New Roman" pitchFamily="18" charset="0"/>
              </a:defRPr>
            </a:lvl6pPr>
            <a:lvl7pPr marL="2971800" indent="-228600" defTabSz="915988" eaLnBrk="0" fontAlgn="base" hangingPunct="0">
              <a:spcBef>
                <a:spcPct val="30000"/>
              </a:spcBef>
              <a:spcAft>
                <a:spcPct val="0"/>
              </a:spcAft>
              <a:defRPr sz="1200">
                <a:solidFill>
                  <a:schemeClr val="tx1"/>
                </a:solidFill>
                <a:latin typeface="Times New Roman" pitchFamily="18" charset="0"/>
              </a:defRPr>
            </a:lvl7pPr>
            <a:lvl8pPr marL="3429000" indent="-228600" defTabSz="915988" eaLnBrk="0" fontAlgn="base" hangingPunct="0">
              <a:spcBef>
                <a:spcPct val="30000"/>
              </a:spcBef>
              <a:spcAft>
                <a:spcPct val="0"/>
              </a:spcAft>
              <a:defRPr sz="1200">
                <a:solidFill>
                  <a:schemeClr val="tx1"/>
                </a:solidFill>
                <a:latin typeface="Times New Roman" pitchFamily="18" charset="0"/>
              </a:defRPr>
            </a:lvl8pPr>
            <a:lvl9pPr marL="3886200" indent="-228600" defTabSz="915988"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661DC233-BC51-4476-9D2D-EACA2D71535C}" type="slidenum">
              <a:rPr lang="en-US" altLang="en-US" smtClean="0">
                <a:ea typeface="ヒラギノ角ゴ Pro W3"/>
                <a:cs typeface="ヒラギノ角ゴ Pro W3"/>
              </a:rPr>
              <a:pPr eaLnBrk="1" hangingPunct="1">
                <a:spcBef>
                  <a:spcPct val="0"/>
                </a:spcBef>
              </a:pPr>
              <a:t>68</a:t>
            </a:fld>
            <a:endParaRPr lang="en-US" altLang="en-US" smtClean="0">
              <a:ea typeface="ヒラギノ角ゴ Pro W3"/>
              <a:cs typeface="ヒラギノ角ゴ Pro W3"/>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EA42B2-C2ED-470F-86AB-B0FD35E26BA7}" type="slidenum">
              <a:rPr lang="en-US" smtClean="0"/>
              <a:t>75</a:t>
            </a:fld>
            <a:endParaRPr lang="en-US"/>
          </a:p>
        </p:txBody>
      </p:sp>
    </p:spTree>
    <p:extLst>
      <p:ext uri="{BB962C8B-B14F-4D97-AF65-F5344CB8AC3E}">
        <p14:creationId xmlns:p14="http://schemas.microsoft.com/office/powerpoint/2010/main" val="3733840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C055006-C79F-4776-9513-BAF9CD9B5BFD}" type="slidenum">
              <a:rPr lang="en-US" smtClean="0"/>
              <a:pPr>
                <a:defRPr/>
              </a:pPr>
              <a:t>78</a:t>
            </a:fld>
            <a:endParaRPr lang="en-US" dirty="0"/>
          </a:p>
        </p:txBody>
      </p:sp>
    </p:spTree>
    <p:extLst>
      <p:ext uri="{BB962C8B-B14F-4D97-AF65-F5344CB8AC3E}">
        <p14:creationId xmlns:p14="http://schemas.microsoft.com/office/powerpoint/2010/main" val="3752209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8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223B9797-C486-453A-A002-0E0291A21E3F}" type="slidenum">
              <a:rPr lang="en-US" altLang="en-US" sz="1200" b="0" smtClean="0"/>
              <a:pPr eaLnBrk="1" hangingPunct="1"/>
              <a:t>88</a:t>
            </a:fld>
            <a:endParaRPr lang="en-US" altLang="en-US" sz="1200" b="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7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C0190C3D-9B1E-440B-AB40-6C0699438407}" type="slidenum">
              <a:rPr lang="en-US" altLang="en-US" sz="1200" b="0" smtClean="0"/>
              <a:pPr eaLnBrk="1" hangingPunct="1"/>
              <a:t>89</a:t>
            </a:fld>
            <a:endParaRPr lang="en-US" altLang="en-US" sz="1200" b="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0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288B71E2-EFAE-4676-AB25-6005009B2416}" type="slidenum">
              <a:rPr lang="en-US" altLang="en-US" sz="1200" b="0" smtClean="0"/>
              <a:pPr eaLnBrk="1" hangingPunct="1"/>
              <a:t>23</a:t>
            </a:fld>
            <a:endParaRPr lang="en-US" altLang="en-US" sz="1200" b="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9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6A39A5AB-8461-40FF-AEFF-9F9A0A534491}" type="slidenum">
              <a:rPr lang="en-US" altLang="en-US" sz="1200" b="0" smtClean="0"/>
              <a:pPr eaLnBrk="1" hangingPunct="1"/>
              <a:t>90</a:t>
            </a:fld>
            <a:endParaRPr lang="en-US" altLang="en-US" sz="1200" b="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 name="Slide Number Placeholder 3"/>
          <p:cNvSpPr>
            <a:spLocks noGrp="1"/>
          </p:cNvSpPr>
          <p:nvPr>
            <p:ph type="sldNum" sz="quarter" idx="5"/>
          </p:nvPr>
        </p:nvSpPr>
        <p:spPr/>
        <p:txBody>
          <a:bodyPr/>
          <a:lstStyle/>
          <a:p>
            <a:pPr>
              <a:defRPr/>
            </a:pPr>
            <a:fld id="{115504C4-61F6-406C-9394-8A754B4DAF3A}" type="slidenum">
              <a:rPr lang="en-US" smtClean="0"/>
              <a:pPr>
                <a:defRPr/>
              </a:pPr>
              <a:t>101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 name="Slide Number Placeholder 3"/>
          <p:cNvSpPr>
            <a:spLocks noGrp="1"/>
          </p:cNvSpPr>
          <p:nvPr>
            <p:ph type="sldNum" sz="quarter" idx="5"/>
          </p:nvPr>
        </p:nvSpPr>
        <p:spPr/>
        <p:txBody>
          <a:bodyPr/>
          <a:lstStyle/>
          <a:p>
            <a:pPr>
              <a:defRPr/>
            </a:pPr>
            <a:fld id="{9998BE5E-892A-43EF-B786-E0CE9A9F1874}" type="slidenum">
              <a:rPr lang="en-US" smtClean="0"/>
              <a:pPr>
                <a:defRPr/>
              </a:pPr>
              <a:t>102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C055006-C79F-4776-9513-BAF9CD9B5BFD}" type="slidenum">
              <a:rPr lang="en-US" smtClean="0"/>
              <a:pPr>
                <a:defRPr/>
              </a:pPr>
              <a:t>103</a:t>
            </a:fld>
            <a:endParaRPr lang="en-US" dirty="0"/>
          </a:p>
        </p:txBody>
      </p:sp>
    </p:spTree>
    <p:extLst>
      <p:ext uri="{BB962C8B-B14F-4D97-AF65-F5344CB8AC3E}">
        <p14:creationId xmlns:p14="http://schemas.microsoft.com/office/powerpoint/2010/main" val="1580234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1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BF7BCA15-D7BF-4E34-A17E-E1AFD12554B6}" type="slidenum">
              <a:rPr lang="en-US" altLang="en-US" sz="1200" b="0" smtClean="0"/>
              <a:pPr eaLnBrk="1" hangingPunct="1"/>
              <a:t>25</a:t>
            </a:fld>
            <a:endParaRPr lang="en-US" altLang="en-US" sz="1200" b="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2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40AB603D-7673-4B7D-8750-993FE1783311}" type="slidenum">
              <a:rPr lang="en-US" altLang="en-US" sz="1200" b="0" smtClean="0"/>
              <a:pPr eaLnBrk="1" hangingPunct="1"/>
              <a:t>27</a:t>
            </a:fld>
            <a:endParaRPr lang="en-US" altLang="en-US" sz="1200" b="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3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EDB63157-851F-4DC2-8165-53D6913F4B21}" type="slidenum">
              <a:rPr lang="en-US" altLang="en-US" sz="1200" b="0" smtClean="0"/>
              <a:pPr eaLnBrk="1" hangingPunct="1"/>
              <a:t>29</a:t>
            </a:fld>
            <a:endParaRPr lang="en-US" altLang="en-US" sz="1200" b="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4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3BE496B5-5E5A-4F38-AEDC-33038E90BB30}" type="slidenum">
              <a:rPr lang="en-US" altLang="en-US" sz="1200" b="0" smtClean="0"/>
              <a:pPr eaLnBrk="1" hangingPunct="1"/>
              <a:t>31</a:t>
            </a:fld>
            <a:endParaRPr lang="en-US" altLang="en-US" sz="1200" b="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5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FD017BE5-CF4A-4339-9C17-65087D29C76A}" type="slidenum">
              <a:rPr lang="en-US" altLang="en-US" sz="1200" b="0" smtClean="0"/>
              <a:pPr eaLnBrk="1" hangingPunct="1"/>
              <a:t>33</a:t>
            </a:fld>
            <a:endParaRPr lang="en-US" altLang="en-US" sz="1200" b="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8D6DE700-98C9-498C-AF82-67699C5852B5}" type="slidenum">
              <a:rPr lang="en-US" altLang="en-US" sz="1200" b="0" smtClean="0"/>
              <a:pPr eaLnBrk="1" hangingPunct="1"/>
              <a:t>35</a:t>
            </a:fld>
            <a:endParaRPr lang="en-US" altLang="en-US" sz="1200" b="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xfrm>
            <a:off x="1179513" y="695325"/>
            <a:ext cx="4651375" cy="3487738"/>
          </a:xfrm>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9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defRPr sz="2400" b="1" baseline="-25000">
                <a:solidFill>
                  <a:schemeClr val="tx1"/>
                </a:solidFill>
                <a:latin typeface="Times New Roman" pitchFamily="18" charset="0"/>
                <a:ea typeface="ヒラギノ角ゴ Pro W3"/>
                <a:cs typeface="ヒラギノ角ゴ Pro W3"/>
              </a:defRPr>
            </a:lvl1pPr>
            <a:lvl2pPr marL="742950" indent="-285750" defTabSz="915988" eaLnBrk="0" hangingPunct="0">
              <a:defRPr sz="2400" b="1" baseline="-25000">
                <a:solidFill>
                  <a:schemeClr val="tx1"/>
                </a:solidFill>
                <a:latin typeface="Times New Roman" pitchFamily="18" charset="0"/>
                <a:ea typeface="ヒラギノ角ゴ Pro W3"/>
                <a:cs typeface="ヒラギノ角ゴ Pro W3"/>
              </a:defRPr>
            </a:lvl2pPr>
            <a:lvl3pPr marL="1143000" indent="-228600" defTabSz="915988" eaLnBrk="0" hangingPunct="0">
              <a:defRPr sz="2400" b="1" baseline="-25000">
                <a:solidFill>
                  <a:schemeClr val="tx1"/>
                </a:solidFill>
                <a:latin typeface="Times New Roman" pitchFamily="18" charset="0"/>
                <a:ea typeface="ヒラギノ角ゴ Pro W3"/>
                <a:cs typeface="ヒラギノ角ゴ Pro W3"/>
              </a:defRPr>
            </a:lvl3pPr>
            <a:lvl4pPr marL="1600200" indent="-228600" defTabSz="915988" eaLnBrk="0" hangingPunct="0">
              <a:defRPr sz="2400" b="1" baseline="-25000">
                <a:solidFill>
                  <a:schemeClr val="tx1"/>
                </a:solidFill>
                <a:latin typeface="Times New Roman" pitchFamily="18" charset="0"/>
                <a:ea typeface="ヒラギノ角ゴ Pro W3"/>
                <a:cs typeface="ヒラギノ角ゴ Pro W3"/>
              </a:defRPr>
            </a:lvl4pPr>
            <a:lvl5pPr marL="2057400" indent="-228600" defTabSz="915988" eaLnBrk="0" hangingPunct="0">
              <a:defRPr sz="2400" b="1" baseline="-25000">
                <a:solidFill>
                  <a:schemeClr val="tx1"/>
                </a:solidFill>
                <a:latin typeface="Times New Roman" pitchFamily="18" charset="0"/>
                <a:ea typeface="ヒラギノ角ゴ Pro W3"/>
                <a:cs typeface="ヒラギノ角ゴ Pro W3"/>
              </a:defRPr>
            </a:lvl5pPr>
            <a:lvl6pPr marL="25146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defTabSz="915988"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fld id="{B4DFC46F-2CA3-47D5-B6F2-378ADDED6B57}" type="slidenum">
              <a:rPr lang="en-US" altLang="en-US" sz="1200" b="0" smtClean="0">
                <a:solidFill>
                  <a:srgbClr val="000000"/>
                </a:solidFill>
              </a:rPr>
              <a:pPr eaLnBrk="1" hangingPunct="1"/>
              <a:t>47</a:t>
            </a:fld>
            <a:endParaRPr lang="en-US" altLang="en-US" sz="1200" b="0"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27" descr="NRECA_short_4-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5562600"/>
            <a:ext cx="2743200"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3572539"/>
            <a:ext cx="7772400" cy="1052623"/>
          </a:xfrm>
        </p:spPr>
        <p:txBody>
          <a:bodyPr/>
          <a:lstStyle>
            <a:lvl1pPr algn="ctr">
              <a:defRPr/>
            </a:lvl1pPr>
          </a:lstStyle>
          <a:p>
            <a:r>
              <a:rPr lang="en-US" smtClean="0"/>
              <a:t>Click to edit Master title style</a:t>
            </a:r>
            <a:endParaRPr lang="en-US"/>
          </a:p>
        </p:txBody>
      </p:sp>
      <p:sp>
        <p:nvSpPr>
          <p:cNvPr id="3" name="Subtitle 2"/>
          <p:cNvSpPr>
            <a:spLocks noGrp="1"/>
          </p:cNvSpPr>
          <p:nvPr>
            <p:ph type="subTitle" idx="1"/>
          </p:nvPr>
        </p:nvSpPr>
        <p:spPr>
          <a:xfrm>
            <a:off x="1371600" y="4859078"/>
            <a:ext cx="6400800" cy="779721"/>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6" name="Rectangle 6"/>
          <p:cNvSpPr>
            <a:spLocks noGrp="1" noChangeArrowheads="1"/>
          </p:cNvSpPr>
          <p:nvPr>
            <p:ph type="sldNum" sz="quarter" idx="10"/>
          </p:nvPr>
        </p:nvSpPr>
        <p:spPr/>
        <p:txBody>
          <a:bodyPr/>
          <a:lstStyle>
            <a:lvl1pPr>
              <a:defRPr/>
            </a:lvl1pPr>
          </a:lstStyle>
          <a:p>
            <a:pPr>
              <a:defRPr/>
            </a:pPr>
            <a:fld id="{10B09ABA-65CA-4162-9295-7F95650B6ABE}" type="slidenum">
              <a:rPr lang="en-US"/>
              <a:pPr>
                <a:defRPr/>
              </a:pPr>
              <a:t>‹#›</a:t>
            </a:fld>
            <a:endParaRPr lang="en-US"/>
          </a:p>
        </p:txBody>
      </p:sp>
    </p:spTree>
    <p:extLst>
      <p:ext uri="{BB962C8B-B14F-4D97-AF65-F5344CB8AC3E}">
        <p14:creationId xmlns:p14="http://schemas.microsoft.com/office/powerpoint/2010/main" val="1468175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06146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4727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7950" y="304800"/>
            <a:ext cx="20002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58483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0170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1"/>
          <p:cNvSpPr>
            <a:spLocks noChangeArrowheads="1"/>
          </p:cNvSpPr>
          <p:nvPr/>
        </p:nvSpPr>
        <p:spPr bwMode="auto">
          <a:xfrm>
            <a:off x="0" y="6692900"/>
            <a:ext cx="9144000" cy="165100"/>
          </a:xfrm>
          <a:prstGeom prst="rect">
            <a:avLst/>
          </a:prstGeom>
          <a:solidFill>
            <a:srgbClr val="353D8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endParaRPr lang="en-US" altLang="en-US" sz="1800" b="0" baseline="0">
              <a:solidFill>
                <a:srgbClr val="000000"/>
              </a:solidFill>
              <a:cs typeface="Arial" pitchFamily="34" charset="0"/>
            </a:endParaRPr>
          </a:p>
        </p:txBody>
      </p:sp>
      <p:sp>
        <p:nvSpPr>
          <p:cNvPr id="5" name="Line 12"/>
          <p:cNvSpPr>
            <a:spLocks noChangeShapeType="1"/>
          </p:cNvSpPr>
          <p:nvPr/>
        </p:nvSpPr>
        <p:spPr bwMode="auto">
          <a:xfrm>
            <a:off x="-11113" y="6678613"/>
            <a:ext cx="915352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Title 1"/>
          <p:cNvSpPr>
            <a:spLocks noGrp="1"/>
          </p:cNvSpPr>
          <p:nvPr>
            <p:ph type="ctrTitle"/>
          </p:nvPr>
        </p:nvSpPr>
        <p:spPr>
          <a:xfrm>
            <a:off x="685800" y="2130436"/>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tx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843213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52701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39663247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85838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2140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17690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0501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7" descr="Foot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172200"/>
            <a:ext cx="91455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spcBef>
                <a:spcPts val="600"/>
              </a:spcBef>
              <a:spcAft>
                <a:spcPts val="300"/>
              </a:spcAft>
              <a:defRPr/>
            </a:lvl1pPr>
            <a:lvl2pPr>
              <a:spcBef>
                <a:spcPts val="600"/>
              </a:spcBef>
              <a:spcAft>
                <a:spcPts val="300"/>
              </a:spcAft>
              <a:defRPr/>
            </a:lvl2pPr>
            <a:lvl3pPr>
              <a:spcBef>
                <a:spcPts val="600"/>
              </a:spcBef>
              <a:spcAft>
                <a:spcPts val="300"/>
              </a:spcAft>
              <a:defRPr/>
            </a:lvl3pPr>
            <a:lvl4pPr>
              <a:spcBef>
                <a:spcPts val="600"/>
              </a:spcBef>
              <a:spcAft>
                <a:spcPts val="300"/>
              </a:spcAft>
              <a:defRPr/>
            </a:lvl4pPr>
            <a:lvl5pPr>
              <a:spcBef>
                <a:spcPts val="600"/>
              </a:spcBef>
              <a:spcAft>
                <a:spcPts val="3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6"/>
          <p:cNvSpPr>
            <a:spLocks noGrp="1" noChangeArrowheads="1"/>
          </p:cNvSpPr>
          <p:nvPr>
            <p:ph type="sldNum" sz="quarter" idx="10"/>
          </p:nvPr>
        </p:nvSpPr>
        <p:spPr/>
        <p:txBody>
          <a:bodyPr/>
          <a:lstStyle>
            <a:lvl1pPr>
              <a:defRPr/>
            </a:lvl1pPr>
          </a:lstStyle>
          <a:p>
            <a:pPr>
              <a:defRPr/>
            </a:pPr>
            <a:fld id="{89B79A02-C89B-421C-9BC4-4DB9F527AB4A}" type="slidenum">
              <a:rPr lang="en-US"/>
              <a:pPr>
                <a:defRPr/>
              </a:pPr>
              <a:t>‹#›</a:t>
            </a:fld>
            <a:endParaRPr lang="en-US"/>
          </a:p>
        </p:txBody>
      </p:sp>
    </p:spTree>
    <p:extLst>
      <p:ext uri="{BB962C8B-B14F-4D97-AF65-F5344CB8AC3E}">
        <p14:creationId xmlns:p14="http://schemas.microsoft.com/office/powerpoint/2010/main" val="10183897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308497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47"/>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382172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86298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73841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27" descr="NRECA_short_4-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5562600"/>
            <a:ext cx="2743200"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fld id="{8717B046-5353-49CC-A447-EC9561CF5284}" type="datetimeFigureOut">
              <a:rPr lang="en-US"/>
              <a:pPr>
                <a:defRPr/>
              </a:pPr>
              <a:t>5/12/2014</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0351ECB5-DB13-4F9A-8BE1-9C049D7EA998}" type="slidenum">
              <a:rPr lang="en-US"/>
              <a:pPr>
                <a:defRPr/>
              </a:pPr>
              <a:t>‹#›</a:t>
            </a:fld>
            <a:endParaRPr lang="en-US"/>
          </a:p>
        </p:txBody>
      </p:sp>
    </p:spTree>
    <p:extLst>
      <p:ext uri="{BB962C8B-B14F-4D97-AF65-F5344CB8AC3E}">
        <p14:creationId xmlns:p14="http://schemas.microsoft.com/office/powerpoint/2010/main" val="314242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89EB20A-400F-41E0-905C-E22C22EBEC25}" type="datetimeFigureOut">
              <a:rPr lang="en-US"/>
              <a:pPr>
                <a:defRPr/>
              </a:pPr>
              <a:t>5/12/2014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F52576-76A5-4FCA-B113-4DD809A29F3B}" type="slidenum">
              <a:rPr lang="en-US"/>
              <a:pPr>
                <a:defRPr/>
              </a:pPr>
              <a:t>‹#›</a:t>
            </a:fld>
            <a:endParaRPr lang="en-US"/>
          </a:p>
        </p:txBody>
      </p:sp>
    </p:spTree>
    <p:extLst>
      <p:ext uri="{BB962C8B-B14F-4D97-AF65-F5344CB8AC3E}">
        <p14:creationId xmlns:p14="http://schemas.microsoft.com/office/powerpoint/2010/main" val="9051236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839391-4378-46EA-8858-668921B5A96B}" type="datetimeFigureOut">
              <a:rPr lang="en-US"/>
              <a:pPr>
                <a:defRPr/>
              </a:pPr>
              <a:t>5/12/2014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tx1">
                    <a:tint val="75000"/>
                  </a:schemeClr>
                </a:solidFill>
              </a:defRPr>
            </a:lvl1pPr>
          </a:lstStyle>
          <a:p>
            <a:pPr>
              <a:defRPr/>
            </a:pPr>
            <a:fld id="{F9227EAA-C54E-4A4E-A20E-2951FAD182E2}" type="slidenum">
              <a:rPr lang="en-US"/>
              <a:pPr>
                <a:defRPr/>
              </a:pPr>
              <a:t>‹#›</a:t>
            </a:fld>
            <a:endParaRPr lang="en-US"/>
          </a:p>
        </p:txBody>
      </p:sp>
    </p:spTree>
    <p:extLst>
      <p:ext uri="{BB962C8B-B14F-4D97-AF65-F5344CB8AC3E}">
        <p14:creationId xmlns:p14="http://schemas.microsoft.com/office/powerpoint/2010/main" val="3475594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209CC40D-F65A-49B9-8C77-366A3B25192A}" type="datetimeFigureOut">
              <a:rPr lang="en-US"/>
              <a:pPr>
                <a:defRPr/>
              </a:pPr>
              <a:t>5/12/2014</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tint val="75000"/>
                  </a:schemeClr>
                </a:solidFill>
              </a:defRPr>
            </a:lvl1pPr>
          </a:lstStyle>
          <a:p>
            <a:pPr>
              <a:defRPr/>
            </a:pPr>
            <a:fld id="{7F062CC8-A3AB-4F67-B62F-4DADDE8BD598}" type="slidenum">
              <a:rPr lang="en-US"/>
              <a:pPr>
                <a:defRPr/>
              </a:pPr>
              <a:t>‹#›</a:t>
            </a:fld>
            <a:endParaRPr lang="en-US"/>
          </a:p>
        </p:txBody>
      </p:sp>
    </p:spTree>
    <p:extLst>
      <p:ext uri="{BB962C8B-B14F-4D97-AF65-F5344CB8AC3E}">
        <p14:creationId xmlns:p14="http://schemas.microsoft.com/office/powerpoint/2010/main" val="4283657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556EC608-4620-4A91-A84D-BBD3A38394AB}" type="datetimeFigureOut">
              <a:rPr lang="en-US"/>
              <a:pPr>
                <a:defRPr/>
              </a:pPr>
              <a:t>5/12/2014</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solidFill>
                  <a:schemeClr val="tx1">
                    <a:tint val="75000"/>
                  </a:schemeClr>
                </a:solidFill>
              </a:defRPr>
            </a:lvl1pPr>
          </a:lstStyle>
          <a:p>
            <a:pPr>
              <a:defRPr/>
            </a:pPr>
            <a:fld id="{5FD0ECCC-EE9E-40ED-BC1C-9871568748D1}" type="slidenum">
              <a:rPr lang="en-US"/>
              <a:pPr>
                <a:defRPr/>
              </a:pPr>
              <a:t>‹#›</a:t>
            </a:fld>
            <a:endParaRPr lang="en-US"/>
          </a:p>
        </p:txBody>
      </p:sp>
    </p:spTree>
    <p:extLst>
      <p:ext uri="{BB962C8B-B14F-4D97-AF65-F5344CB8AC3E}">
        <p14:creationId xmlns:p14="http://schemas.microsoft.com/office/powerpoint/2010/main" val="10783486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E84C9713-9E62-4DAB-AC87-2AFAE184EBFC}" type="datetimeFigureOut">
              <a:rPr lang="en-US"/>
              <a:pPr>
                <a:defRPr/>
              </a:pPr>
              <a:t>5/12/2014</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solidFill>
                  <a:schemeClr val="tx1">
                    <a:tint val="75000"/>
                  </a:schemeClr>
                </a:solidFill>
              </a:defRPr>
            </a:lvl1pPr>
          </a:lstStyle>
          <a:p>
            <a:pPr>
              <a:defRPr/>
            </a:pPr>
            <a:fld id="{1BDBDAB4-0CCF-4353-96E1-B0BAF16BEC34}" type="slidenum">
              <a:rPr lang="en-US"/>
              <a:pPr>
                <a:defRPr/>
              </a:pPr>
              <a:t>‹#›</a:t>
            </a:fld>
            <a:endParaRPr lang="en-US"/>
          </a:p>
        </p:txBody>
      </p:sp>
    </p:spTree>
    <p:extLst>
      <p:ext uri="{BB962C8B-B14F-4D97-AF65-F5344CB8AC3E}">
        <p14:creationId xmlns:p14="http://schemas.microsoft.com/office/powerpoint/2010/main" val="2235888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NO Bottom Graphics">
    <p:spTree>
      <p:nvGrpSpPr>
        <p:cNvPr id="1" name=""/>
        <p:cNvGrpSpPr/>
        <p:nvPr/>
      </p:nvGrpSpPr>
      <p:grpSpPr>
        <a:xfrm>
          <a:off x="0" y="0"/>
          <a:ext cx="0" cy="0"/>
          <a:chOff x="0" y="0"/>
          <a:chExt cx="0" cy="0"/>
        </a:xfrm>
      </p:grpSpPr>
      <p:pic>
        <p:nvPicPr>
          <p:cNvPr id="4" name="Picture 8" descr="Top 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5588"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42534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73AC2DE5-4EFE-4E2B-A7C5-C771C6C407EC}" type="datetimeFigureOut">
              <a:rPr lang="en-US"/>
              <a:pPr>
                <a:defRPr/>
              </a:pPr>
              <a:t>5/12/2014</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solidFill>
                  <a:schemeClr val="tx1">
                    <a:tint val="75000"/>
                  </a:schemeClr>
                </a:solidFill>
              </a:defRPr>
            </a:lvl1pPr>
          </a:lstStyle>
          <a:p>
            <a:pPr>
              <a:defRPr/>
            </a:pPr>
            <a:fld id="{E1F2AEFD-B1B9-4B30-99E8-4B3020EDCDF0}" type="slidenum">
              <a:rPr lang="en-US"/>
              <a:pPr>
                <a:defRPr/>
              </a:pPr>
              <a:t>‹#›</a:t>
            </a:fld>
            <a:endParaRPr lang="en-US"/>
          </a:p>
        </p:txBody>
      </p:sp>
    </p:spTree>
    <p:extLst>
      <p:ext uri="{BB962C8B-B14F-4D97-AF65-F5344CB8AC3E}">
        <p14:creationId xmlns:p14="http://schemas.microsoft.com/office/powerpoint/2010/main" val="526810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E91AFBF9-3F31-4436-89C1-94BE727062FD}" type="datetimeFigureOut">
              <a:rPr lang="en-US"/>
              <a:pPr>
                <a:defRPr/>
              </a:pPr>
              <a:t>5/12/2014</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tint val="75000"/>
                  </a:schemeClr>
                </a:solidFill>
              </a:defRPr>
            </a:lvl1pPr>
          </a:lstStyle>
          <a:p>
            <a:pPr>
              <a:defRPr/>
            </a:pPr>
            <a:fld id="{47F34C9B-155E-47AD-8972-2E5067189341}" type="slidenum">
              <a:rPr lang="en-US"/>
              <a:pPr>
                <a:defRPr/>
              </a:pPr>
              <a:t>‹#›</a:t>
            </a:fld>
            <a:endParaRPr lang="en-US"/>
          </a:p>
        </p:txBody>
      </p:sp>
    </p:spTree>
    <p:extLst>
      <p:ext uri="{BB962C8B-B14F-4D97-AF65-F5344CB8AC3E}">
        <p14:creationId xmlns:p14="http://schemas.microsoft.com/office/powerpoint/2010/main" val="15829791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B7C8E911-5146-40FF-982D-82A898BC471D}" type="datetimeFigureOut">
              <a:rPr lang="en-US"/>
              <a:pPr>
                <a:defRPr/>
              </a:pPr>
              <a:t>5/12/2014</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tint val="75000"/>
                  </a:schemeClr>
                </a:solidFill>
              </a:defRPr>
            </a:lvl1pPr>
          </a:lstStyle>
          <a:p>
            <a:pPr>
              <a:defRPr/>
            </a:pPr>
            <a:fld id="{0C0AA7DE-C1A9-47A0-B86E-4E9BAB785306}" type="slidenum">
              <a:rPr lang="en-US"/>
              <a:pPr>
                <a:defRPr/>
              </a:pPr>
              <a:t>‹#›</a:t>
            </a:fld>
            <a:endParaRPr lang="en-US"/>
          </a:p>
        </p:txBody>
      </p:sp>
    </p:spTree>
    <p:extLst>
      <p:ext uri="{BB962C8B-B14F-4D97-AF65-F5344CB8AC3E}">
        <p14:creationId xmlns:p14="http://schemas.microsoft.com/office/powerpoint/2010/main" val="4828484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5392CD6-177C-48B5-8C4A-2E14B893821E}" type="datetimeFigureOut">
              <a:rPr lang="en-US"/>
              <a:pPr>
                <a:defRPr/>
              </a:pPr>
              <a:t>5/12/2014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tx1">
                    <a:tint val="75000"/>
                  </a:schemeClr>
                </a:solidFill>
              </a:defRPr>
            </a:lvl1pPr>
          </a:lstStyle>
          <a:p>
            <a:pPr>
              <a:defRPr/>
            </a:pPr>
            <a:fld id="{8FF8B7B1-1847-459D-81CE-A3937D4D1F9E}" type="slidenum">
              <a:rPr lang="en-US"/>
              <a:pPr>
                <a:defRPr/>
              </a:pPr>
              <a:t>‹#›</a:t>
            </a:fld>
            <a:endParaRPr lang="en-US"/>
          </a:p>
        </p:txBody>
      </p:sp>
    </p:spTree>
    <p:extLst>
      <p:ext uri="{BB962C8B-B14F-4D97-AF65-F5344CB8AC3E}">
        <p14:creationId xmlns:p14="http://schemas.microsoft.com/office/powerpoint/2010/main" val="10171167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EB6269-7EC2-4A8F-8E6F-3B4EFE371A28}" type="datetimeFigureOut">
              <a:rPr lang="en-US"/>
              <a:pPr>
                <a:defRPr/>
              </a:pPr>
              <a:t>5/12/2014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tx1">
                    <a:tint val="75000"/>
                  </a:schemeClr>
                </a:solidFill>
              </a:defRPr>
            </a:lvl1pPr>
          </a:lstStyle>
          <a:p>
            <a:pPr>
              <a:defRPr/>
            </a:pPr>
            <a:fld id="{97D71732-69FB-4BFD-83EC-B686459E3158}" type="slidenum">
              <a:rPr lang="en-US"/>
              <a:pPr>
                <a:defRPr/>
              </a:pPr>
              <a:t>‹#›</a:t>
            </a:fld>
            <a:endParaRPr lang="en-US"/>
          </a:p>
        </p:txBody>
      </p:sp>
    </p:spTree>
    <p:extLst>
      <p:ext uri="{BB962C8B-B14F-4D97-AF65-F5344CB8AC3E}">
        <p14:creationId xmlns:p14="http://schemas.microsoft.com/office/powerpoint/2010/main" val="2099637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93034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1600200"/>
            <a:ext cx="34671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1600200"/>
            <a:ext cx="34671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3583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67994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91154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769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43649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6.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800000"/>
        </a:solidFill>
        <a:effectLst/>
      </p:bgPr>
    </p:bg>
    <p:spTree>
      <p:nvGrpSpPr>
        <p:cNvPr id="1" name=""/>
        <p:cNvGrpSpPr/>
        <p:nvPr/>
      </p:nvGrpSpPr>
      <p:grpSpPr>
        <a:xfrm>
          <a:off x="0" y="0"/>
          <a:ext cx="0" cy="0"/>
          <a:chOff x="0" y="0"/>
          <a:chExt cx="0" cy="0"/>
        </a:xfrm>
      </p:grpSpPr>
      <p:pic>
        <p:nvPicPr>
          <p:cNvPr id="1026" name="Picture 8" descr="Top Ba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5588"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304800"/>
            <a:ext cx="8001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819150" y="1473200"/>
            <a:ext cx="8101013" cy="459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0" name="Rectangle 6"/>
          <p:cNvSpPr>
            <a:spLocks noGrp="1" noChangeArrowheads="1"/>
          </p:cNvSpPr>
          <p:nvPr>
            <p:ph type="sldNum" sz="quarter" idx="4"/>
          </p:nvPr>
        </p:nvSpPr>
        <p:spPr bwMode="auto">
          <a:xfrm>
            <a:off x="228600" y="6400800"/>
            <a:ext cx="1905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000">
                <a:solidFill>
                  <a:srgbClr val="FFFFFF"/>
                </a:solidFill>
                <a:latin typeface="Lucida Grande" charset="0"/>
                <a:ea typeface="ヒラギノ角ゴ Pro W3" charset="-128"/>
                <a:cs typeface="ヒラギノ角ゴ Pro W3" charset="-128"/>
              </a:defRPr>
            </a:lvl1pPr>
          </a:lstStyle>
          <a:p>
            <a:pPr>
              <a:defRPr/>
            </a:pPr>
            <a:fld id="{ADF1948D-090A-409D-A84F-8CC419CE9B56}" type="slidenum">
              <a:rPr lang="en-US"/>
              <a:pPr>
                <a:defRPr/>
              </a:pPr>
              <a:t>‹#›</a:t>
            </a:fld>
            <a:endParaRPr lang="en-US"/>
          </a:p>
        </p:txBody>
      </p:sp>
      <p:pic>
        <p:nvPicPr>
          <p:cNvPr id="2" name="Picture 7" descr="Foote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6183313"/>
            <a:ext cx="91455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 id="2147484264" r:id="rId12"/>
  </p:sldLayoutIdLst>
  <p:timing>
    <p:tnLst>
      <p:par>
        <p:cTn id="1" dur="indefinite" restart="never" nodeType="tmRoot"/>
      </p:par>
    </p:tnLst>
  </p:timing>
  <p:hf sldNum="0" hdr="0" ftr="0" dt="0"/>
  <p:txStyles>
    <p:titleStyle>
      <a:lvl1pPr algn="l" rtl="0" eaLnBrk="1" fontAlgn="base" hangingPunct="1">
        <a:spcBef>
          <a:spcPct val="0"/>
        </a:spcBef>
        <a:spcAft>
          <a:spcPct val="0"/>
        </a:spcAft>
        <a:defRPr sz="3600">
          <a:solidFill>
            <a:schemeClr val="bg1"/>
          </a:solidFill>
          <a:latin typeface="Arial-BoldMT" pitchFamily="-60" charset="0"/>
          <a:ea typeface="+mj-ea"/>
          <a:cs typeface="+mj-cs"/>
        </a:defRPr>
      </a:lvl1pPr>
      <a:lvl2pPr algn="l" rtl="0" eaLnBrk="1" fontAlgn="base" hangingPunct="1">
        <a:spcBef>
          <a:spcPct val="0"/>
        </a:spcBef>
        <a:spcAft>
          <a:spcPct val="0"/>
        </a:spcAft>
        <a:defRPr sz="3600">
          <a:solidFill>
            <a:schemeClr val="bg1"/>
          </a:solidFill>
          <a:latin typeface="Arial-BoldMT" pitchFamily="-60" charset="0"/>
          <a:ea typeface="ヒラギノ角ゴ Pro W3" charset="-128"/>
          <a:cs typeface="ヒラギノ角ゴ Pro W3" charset="-128"/>
        </a:defRPr>
      </a:lvl2pPr>
      <a:lvl3pPr algn="l" rtl="0" eaLnBrk="1" fontAlgn="base" hangingPunct="1">
        <a:spcBef>
          <a:spcPct val="0"/>
        </a:spcBef>
        <a:spcAft>
          <a:spcPct val="0"/>
        </a:spcAft>
        <a:defRPr sz="3600">
          <a:solidFill>
            <a:schemeClr val="bg1"/>
          </a:solidFill>
          <a:latin typeface="Arial-BoldMT" pitchFamily="-60" charset="0"/>
          <a:ea typeface="ヒラギノ角ゴ Pro W3" charset="-128"/>
          <a:cs typeface="ヒラギノ角ゴ Pro W3" charset="-128"/>
        </a:defRPr>
      </a:lvl3pPr>
      <a:lvl4pPr algn="l" rtl="0" eaLnBrk="1" fontAlgn="base" hangingPunct="1">
        <a:spcBef>
          <a:spcPct val="0"/>
        </a:spcBef>
        <a:spcAft>
          <a:spcPct val="0"/>
        </a:spcAft>
        <a:defRPr sz="3600">
          <a:solidFill>
            <a:schemeClr val="bg1"/>
          </a:solidFill>
          <a:latin typeface="Arial-BoldMT" pitchFamily="-60" charset="0"/>
          <a:ea typeface="ヒラギノ角ゴ Pro W3" charset="-128"/>
          <a:cs typeface="ヒラギノ角ゴ Pro W3" charset="-128"/>
        </a:defRPr>
      </a:lvl4pPr>
      <a:lvl5pPr algn="l" rtl="0" eaLnBrk="1" fontAlgn="base" hangingPunct="1">
        <a:spcBef>
          <a:spcPct val="0"/>
        </a:spcBef>
        <a:spcAft>
          <a:spcPct val="0"/>
        </a:spcAft>
        <a:defRPr sz="3600">
          <a:solidFill>
            <a:schemeClr val="bg1"/>
          </a:solidFill>
          <a:latin typeface="Arial-BoldMT" pitchFamily="-60" charset="0"/>
          <a:ea typeface="ヒラギノ角ゴ Pro W3" charset="-128"/>
          <a:cs typeface="ヒラギノ角ゴ Pro W3" charset="-128"/>
        </a:defRPr>
      </a:lvl5pPr>
      <a:lvl6pPr marL="457200" algn="l" rtl="0" eaLnBrk="1" fontAlgn="base" hangingPunct="1">
        <a:spcBef>
          <a:spcPct val="0"/>
        </a:spcBef>
        <a:spcAft>
          <a:spcPct val="0"/>
        </a:spcAft>
        <a:defRPr sz="2800">
          <a:solidFill>
            <a:schemeClr val="bg1"/>
          </a:solidFill>
          <a:latin typeface="Lucida Grande" charset="0"/>
          <a:ea typeface="ヒラギノ角ゴ Pro W3" charset="-128"/>
          <a:cs typeface="ヒラギノ角ゴ Pro W3" charset="-128"/>
        </a:defRPr>
      </a:lvl6pPr>
      <a:lvl7pPr marL="914400" algn="l" rtl="0" eaLnBrk="1" fontAlgn="base" hangingPunct="1">
        <a:spcBef>
          <a:spcPct val="0"/>
        </a:spcBef>
        <a:spcAft>
          <a:spcPct val="0"/>
        </a:spcAft>
        <a:defRPr sz="2800">
          <a:solidFill>
            <a:schemeClr val="bg1"/>
          </a:solidFill>
          <a:latin typeface="Lucida Grande" charset="0"/>
          <a:ea typeface="ヒラギノ角ゴ Pro W3" charset="-128"/>
          <a:cs typeface="ヒラギノ角ゴ Pro W3" charset="-128"/>
        </a:defRPr>
      </a:lvl7pPr>
      <a:lvl8pPr marL="1371600" algn="l" rtl="0" eaLnBrk="1" fontAlgn="base" hangingPunct="1">
        <a:spcBef>
          <a:spcPct val="0"/>
        </a:spcBef>
        <a:spcAft>
          <a:spcPct val="0"/>
        </a:spcAft>
        <a:defRPr sz="2800">
          <a:solidFill>
            <a:schemeClr val="bg1"/>
          </a:solidFill>
          <a:latin typeface="Lucida Grande" charset="0"/>
          <a:ea typeface="ヒラギノ角ゴ Pro W3" charset="-128"/>
          <a:cs typeface="ヒラギノ角ゴ Pro W3" charset="-128"/>
        </a:defRPr>
      </a:lvl8pPr>
      <a:lvl9pPr marL="1828800" algn="l" rtl="0" eaLnBrk="1" fontAlgn="base" hangingPunct="1">
        <a:spcBef>
          <a:spcPct val="0"/>
        </a:spcBef>
        <a:spcAft>
          <a:spcPct val="0"/>
        </a:spcAft>
        <a:defRPr sz="2800">
          <a:solidFill>
            <a:schemeClr val="bg1"/>
          </a:solidFill>
          <a:latin typeface="Lucida Grande" charset="0"/>
          <a:ea typeface="ヒラギノ角ゴ Pro W3" charset="-128"/>
          <a:cs typeface="ヒラギノ角ゴ Pro W3" charset="-128"/>
        </a:defRPr>
      </a:lvl9pPr>
    </p:titleStyle>
    <p:bodyStyle>
      <a:lvl1pPr marL="342900" indent="-342900" algn="l" rtl="0" eaLnBrk="1" fontAlgn="base" hangingPunct="1">
        <a:spcBef>
          <a:spcPct val="20000"/>
        </a:spcBef>
        <a:spcAft>
          <a:spcPct val="0"/>
        </a:spcAft>
        <a:buClr>
          <a:srgbClr val="1F673A"/>
        </a:buClr>
        <a:buChar char="•"/>
        <a:defRPr sz="2400">
          <a:solidFill>
            <a:schemeClr val="tx1"/>
          </a:solidFill>
          <a:latin typeface="Arial" pitchFamily="-60" charset="0"/>
          <a:ea typeface="+mn-ea"/>
          <a:cs typeface="+mn-cs"/>
        </a:defRPr>
      </a:lvl1pPr>
      <a:lvl2pPr marL="742950" indent="-285750" algn="l" rtl="0" eaLnBrk="1" fontAlgn="base" hangingPunct="1">
        <a:spcBef>
          <a:spcPct val="20000"/>
        </a:spcBef>
        <a:spcAft>
          <a:spcPct val="0"/>
        </a:spcAft>
        <a:buClr>
          <a:srgbClr val="1F673A"/>
        </a:buClr>
        <a:buChar char="–"/>
        <a:defRPr sz="2000">
          <a:solidFill>
            <a:schemeClr val="tx1"/>
          </a:solidFill>
          <a:latin typeface="Arial" pitchFamily="-60" charset="0"/>
          <a:ea typeface="+mn-ea"/>
          <a:cs typeface="ヒラギノ角ゴ Pro W3"/>
        </a:defRPr>
      </a:lvl2pPr>
      <a:lvl3pPr marL="1143000" indent="-228600" algn="l" rtl="0" eaLnBrk="1" fontAlgn="base" hangingPunct="1">
        <a:spcBef>
          <a:spcPct val="20000"/>
        </a:spcBef>
        <a:spcAft>
          <a:spcPct val="0"/>
        </a:spcAft>
        <a:buClr>
          <a:srgbClr val="1F673A"/>
        </a:buClr>
        <a:buChar char="•"/>
        <a:defRPr>
          <a:solidFill>
            <a:schemeClr val="tx1"/>
          </a:solidFill>
          <a:latin typeface="Arial" pitchFamily="-60" charset="0"/>
          <a:ea typeface="+mn-ea"/>
          <a:cs typeface="ヒラギノ角ゴ Pro W3"/>
        </a:defRPr>
      </a:lvl3pPr>
      <a:lvl4pPr marL="1600200" indent="-228600" algn="l" rtl="0" eaLnBrk="1" fontAlgn="base" hangingPunct="1">
        <a:spcBef>
          <a:spcPct val="20000"/>
        </a:spcBef>
        <a:spcAft>
          <a:spcPct val="0"/>
        </a:spcAft>
        <a:buClr>
          <a:srgbClr val="1F673A"/>
        </a:buClr>
        <a:buChar char="–"/>
        <a:defRPr sz="1600">
          <a:solidFill>
            <a:schemeClr val="tx1"/>
          </a:solidFill>
          <a:latin typeface="Arial" pitchFamily="-60" charset="0"/>
          <a:ea typeface="+mn-ea"/>
          <a:cs typeface="ヒラギノ角ゴ Pro W3"/>
        </a:defRPr>
      </a:lvl4pPr>
      <a:lvl5pPr marL="2057400" indent="-228600" algn="l" rtl="0" eaLnBrk="1" fontAlgn="base" hangingPunct="1">
        <a:spcBef>
          <a:spcPct val="20000"/>
        </a:spcBef>
        <a:spcAft>
          <a:spcPct val="0"/>
        </a:spcAft>
        <a:buClr>
          <a:srgbClr val="1F673A"/>
        </a:buClr>
        <a:buChar char="»"/>
        <a:defRPr sz="1600">
          <a:solidFill>
            <a:schemeClr val="tx1"/>
          </a:solidFill>
          <a:latin typeface="Arial" pitchFamily="-60" charset="0"/>
          <a:ea typeface="+mn-ea"/>
          <a:cs typeface="ヒラギノ角ゴ Pro W3"/>
        </a:defRPr>
      </a:lvl5pPr>
      <a:lvl6pPr marL="2514600" indent="-228600" algn="l" rtl="0" eaLnBrk="1" fontAlgn="base" hangingPunct="1">
        <a:spcBef>
          <a:spcPct val="20000"/>
        </a:spcBef>
        <a:spcAft>
          <a:spcPct val="0"/>
        </a:spcAft>
        <a:buClr>
          <a:srgbClr val="1F673A"/>
        </a:buClr>
        <a:buChar char="»"/>
        <a:defRPr sz="1600">
          <a:solidFill>
            <a:schemeClr val="tx1"/>
          </a:solidFill>
          <a:latin typeface="+mn-lt"/>
          <a:ea typeface="+mn-ea"/>
        </a:defRPr>
      </a:lvl6pPr>
      <a:lvl7pPr marL="2971800" indent="-228600" algn="l" rtl="0" eaLnBrk="1" fontAlgn="base" hangingPunct="1">
        <a:spcBef>
          <a:spcPct val="20000"/>
        </a:spcBef>
        <a:spcAft>
          <a:spcPct val="0"/>
        </a:spcAft>
        <a:buClr>
          <a:srgbClr val="1F673A"/>
        </a:buClr>
        <a:buChar char="»"/>
        <a:defRPr sz="1600">
          <a:solidFill>
            <a:schemeClr val="tx1"/>
          </a:solidFill>
          <a:latin typeface="+mn-lt"/>
          <a:ea typeface="+mn-ea"/>
        </a:defRPr>
      </a:lvl7pPr>
      <a:lvl8pPr marL="3429000" indent="-228600" algn="l" rtl="0" eaLnBrk="1" fontAlgn="base" hangingPunct="1">
        <a:spcBef>
          <a:spcPct val="20000"/>
        </a:spcBef>
        <a:spcAft>
          <a:spcPct val="0"/>
        </a:spcAft>
        <a:buClr>
          <a:srgbClr val="1F673A"/>
        </a:buClr>
        <a:buChar char="»"/>
        <a:defRPr sz="1600">
          <a:solidFill>
            <a:schemeClr val="tx1"/>
          </a:solidFill>
          <a:latin typeface="+mn-lt"/>
          <a:ea typeface="+mn-ea"/>
        </a:defRPr>
      </a:lvl8pPr>
      <a:lvl9pPr marL="3886200" indent="-228600" algn="l" rtl="0" eaLnBrk="1" fontAlgn="base" hangingPunct="1">
        <a:spcBef>
          <a:spcPct val="20000"/>
        </a:spcBef>
        <a:spcAft>
          <a:spcPct val="0"/>
        </a:spcAft>
        <a:buClr>
          <a:srgbClr val="1F673A"/>
        </a:buClr>
        <a:buChar char="»"/>
        <a:defRPr sz="16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800000"/>
        </a:solidFill>
        <a:effectLst/>
      </p:bgPr>
    </p:bg>
    <p:spTree>
      <p:nvGrpSpPr>
        <p:cNvPr id="1" name=""/>
        <p:cNvGrpSpPr/>
        <p:nvPr/>
      </p:nvGrpSpPr>
      <p:grpSpPr>
        <a:xfrm>
          <a:off x="0" y="0"/>
          <a:ext cx="0" cy="0"/>
          <a:chOff x="0" y="0"/>
          <a:chExt cx="0" cy="0"/>
        </a:xfrm>
      </p:grpSpPr>
      <p:pic>
        <p:nvPicPr>
          <p:cNvPr id="2050" name="Picture 2" descr="new power hills"/>
          <p:cNvPicPr>
            <a:picLocks noChangeAspect="1" noChangeArrowheads="1"/>
          </p:cNvPicPr>
          <p:nvPr/>
        </p:nvPicPr>
        <p:blipFill>
          <a:blip r:embed="rId13" cstate="print">
            <a:lum contrast="6000"/>
            <a:extLst>
              <a:ext uri="{28A0092B-C50C-407E-A947-70E740481C1C}">
                <a14:useLocalDpi xmlns:a14="http://schemas.microsoft.com/office/drawing/2010/main" val="0"/>
              </a:ext>
            </a:extLst>
          </a:blip>
          <a:srcRect r="5237"/>
          <a:stretch>
            <a:fillRect/>
          </a:stretch>
        </p:blipFill>
        <p:spPr bwMode="auto">
          <a:xfrm>
            <a:off x="7192963" y="5080000"/>
            <a:ext cx="195103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2"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053" name="Rectangle 11"/>
          <p:cNvSpPr>
            <a:spLocks noChangeArrowheads="1"/>
          </p:cNvSpPr>
          <p:nvPr/>
        </p:nvSpPr>
        <p:spPr bwMode="auto">
          <a:xfrm>
            <a:off x="0" y="6692900"/>
            <a:ext cx="9144000" cy="165100"/>
          </a:xfrm>
          <a:prstGeom prst="rect">
            <a:avLst/>
          </a:prstGeom>
          <a:solidFill>
            <a:srgbClr val="353D8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endParaRPr lang="en-US" altLang="en-US" sz="1800" b="0" baseline="0">
              <a:solidFill>
                <a:srgbClr val="000000"/>
              </a:solidFill>
              <a:cs typeface="Arial" pitchFamily="34" charset="0"/>
            </a:endParaRPr>
          </a:p>
        </p:txBody>
      </p:sp>
      <p:sp>
        <p:nvSpPr>
          <p:cNvPr id="2054" name="Line 12"/>
          <p:cNvSpPr>
            <a:spLocks noChangeShapeType="1"/>
          </p:cNvSpPr>
          <p:nvPr/>
        </p:nvSpPr>
        <p:spPr bwMode="auto">
          <a:xfrm>
            <a:off x="0" y="6680200"/>
            <a:ext cx="9144000" cy="0"/>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055" name="Line 12"/>
          <p:cNvSpPr>
            <a:spLocks noChangeShapeType="1"/>
          </p:cNvSpPr>
          <p:nvPr/>
        </p:nvSpPr>
        <p:spPr bwMode="auto">
          <a:xfrm>
            <a:off x="-11113" y="6678613"/>
            <a:ext cx="915352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2056" name="Picture 14" descr="CRN TM Arial logo"/>
          <p:cNvPicPr>
            <a:picLocks noChangeAspect="1" noChangeArrowheads="1"/>
          </p:cNvPicPr>
          <p:nvPr/>
        </p:nvPicPr>
        <p:blipFill>
          <a:blip r:embed="rId1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6534150" y="5800725"/>
            <a:ext cx="236378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Lst>
  <p:hf hdr="0" ftr="0" dt="0"/>
  <p:txStyles>
    <p:titleStyle>
      <a:lvl1pPr algn="ctr" rtl="0" fontAlgn="base">
        <a:spcBef>
          <a:spcPct val="0"/>
        </a:spcBef>
        <a:spcAft>
          <a:spcPct val="0"/>
        </a:spcAft>
        <a:defRPr sz="4400" kern="1200">
          <a:solidFill>
            <a:srgbClr val="353D8E"/>
          </a:solidFill>
          <a:latin typeface="Arial" pitchFamily="34" charset="0"/>
          <a:ea typeface="+mj-ea"/>
          <a:cs typeface="Arial" pitchFamily="34" charset="0"/>
        </a:defRPr>
      </a:lvl1pPr>
      <a:lvl2pPr algn="ctr" rtl="0" fontAlgn="base">
        <a:spcBef>
          <a:spcPct val="0"/>
        </a:spcBef>
        <a:spcAft>
          <a:spcPct val="0"/>
        </a:spcAft>
        <a:defRPr sz="4400">
          <a:solidFill>
            <a:srgbClr val="353D8E"/>
          </a:solidFill>
          <a:latin typeface="Arial" pitchFamily="34" charset="0"/>
          <a:cs typeface="Arial" pitchFamily="34" charset="0"/>
        </a:defRPr>
      </a:lvl2pPr>
      <a:lvl3pPr algn="ctr" rtl="0" fontAlgn="base">
        <a:spcBef>
          <a:spcPct val="0"/>
        </a:spcBef>
        <a:spcAft>
          <a:spcPct val="0"/>
        </a:spcAft>
        <a:defRPr sz="4400">
          <a:solidFill>
            <a:srgbClr val="353D8E"/>
          </a:solidFill>
          <a:latin typeface="Arial" pitchFamily="34" charset="0"/>
          <a:cs typeface="Arial" pitchFamily="34" charset="0"/>
        </a:defRPr>
      </a:lvl3pPr>
      <a:lvl4pPr algn="ctr" rtl="0" fontAlgn="base">
        <a:spcBef>
          <a:spcPct val="0"/>
        </a:spcBef>
        <a:spcAft>
          <a:spcPct val="0"/>
        </a:spcAft>
        <a:defRPr sz="4400">
          <a:solidFill>
            <a:srgbClr val="353D8E"/>
          </a:solidFill>
          <a:latin typeface="Arial" pitchFamily="34" charset="0"/>
          <a:cs typeface="Arial" pitchFamily="34" charset="0"/>
        </a:defRPr>
      </a:lvl4pPr>
      <a:lvl5pPr algn="ctr" rtl="0" fontAlgn="base">
        <a:spcBef>
          <a:spcPct val="0"/>
        </a:spcBef>
        <a:spcAft>
          <a:spcPct val="0"/>
        </a:spcAft>
        <a:defRPr sz="4400">
          <a:solidFill>
            <a:srgbClr val="353D8E"/>
          </a:solidFill>
          <a:latin typeface="Arial" pitchFamily="34" charset="0"/>
          <a:cs typeface="Arial" pitchFamily="34" charset="0"/>
        </a:defRPr>
      </a:lvl5pPr>
      <a:lvl6pPr marL="457200" algn="ctr" rtl="0" fontAlgn="base">
        <a:spcBef>
          <a:spcPct val="0"/>
        </a:spcBef>
        <a:spcAft>
          <a:spcPct val="0"/>
        </a:spcAft>
        <a:defRPr sz="4400">
          <a:solidFill>
            <a:srgbClr val="353D8E"/>
          </a:solidFill>
          <a:latin typeface="Arial" pitchFamily="34" charset="0"/>
          <a:cs typeface="Arial" pitchFamily="34" charset="0"/>
        </a:defRPr>
      </a:lvl6pPr>
      <a:lvl7pPr marL="914400" algn="ctr" rtl="0" fontAlgn="base">
        <a:spcBef>
          <a:spcPct val="0"/>
        </a:spcBef>
        <a:spcAft>
          <a:spcPct val="0"/>
        </a:spcAft>
        <a:defRPr sz="4400">
          <a:solidFill>
            <a:srgbClr val="353D8E"/>
          </a:solidFill>
          <a:latin typeface="Arial" pitchFamily="34" charset="0"/>
          <a:cs typeface="Arial" pitchFamily="34" charset="0"/>
        </a:defRPr>
      </a:lvl7pPr>
      <a:lvl8pPr marL="1371600" algn="ctr" rtl="0" fontAlgn="base">
        <a:spcBef>
          <a:spcPct val="0"/>
        </a:spcBef>
        <a:spcAft>
          <a:spcPct val="0"/>
        </a:spcAft>
        <a:defRPr sz="4400">
          <a:solidFill>
            <a:srgbClr val="353D8E"/>
          </a:solidFill>
          <a:latin typeface="Arial" pitchFamily="34" charset="0"/>
          <a:cs typeface="Arial" pitchFamily="34" charset="0"/>
        </a:defRPr>
      </a:lvl8pPr>
      <a:lvl9pPr marL="1828800" algn="ctr" rtl="0" fontAlgn="base">
        <a:spcBef>
          <a:spcPct val="0"/>
        </a:spcBef>
        <a:spcAft>
          <a:spcPct val="0"/>
        </a:spcAft>
        <a:defRPr sz="4400">
          <a:solidFill>
            <a:srgbClr val="353D8E"/>
          </a:solidFill>
          <a:latin typeface="Arial" pitchFamily="34" charset="0"/>
          <a:cs typeface="Arial" pitchFamily="34" charset="0"/>
        </a:defRPr>
      </a:lvl9pPr>
    </p:titleStyle>
    <p:bodyStyle>
      <a:lvl1pPr marL="342900" indent="-342900" algn="l" rtl="0" fontAlgn="base">
        <a:spcBef>
          <a:spcPct val="20000"/>
        </a:spcBef>
        <a:spcAft>
          <a:spcPct val="0"/>
        </a:spcAft>
        <a:buClr>
          <a:srgbClr val="353D8E"/>
        </a:buClr>
        <a:buSzPct val="100000"/>
        <a:buFont typeface="Wingdings" pitchFamily="2" charset="2"/>
        <a:buChar char=""/>
        <a:defRPr sz="3200" kern="1200">
          <a:solidFill>
            <a:schemeClr val="tx1"/>
          </a:solidFill>
          <a:latin typeface="+mn-lt"/>
          <a:ea typeface="+mn-ea"/>
          <a:cs typeface="+mn-cs"/>
        </a:defRPr>
      </a:lvl1pPr>
      <a:lvl2pPr marL="742950" indent="-285750" algn="l" rtl="0" fontAlgn="base">
        <a:spcBef>
          <a:spcPct val="20000"/>
        </a:spcBef>
        <a:spcAft>
          <a:spcPct val="0"/>
        </a:spcAft>
        <a:buClr>
          <a:srgbClr val="353D8E"/>
        </a:buClr>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Clr>
          <a:srgbClr val="353D8E"/>
        </a:buClr>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Clr>
          <a:srgbClr val="353D8E"/>
        </a:buClr>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Clr>
          <a:srgbClr val="353D8E"/>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ea typeface="+mn-ea"/>
                <a:cs typeface="+mn-cs"/>
              </a:defRPr>
            </a:lvl1pPr>
          </a:lstStyle>
          <a:p>
            <a:pPr>
              <a:defRPr/>
            </a:pPr>
            <a:fld id="{2797968C-AF11-4E4F-8740-64E61AA11F1C}" type="datetimeFigureOut">
              <a:rPr lang="en-US"/>
              <a:pPr>
                <a:defRPr/>
              </a:pPr>
              <a:t>5/12/2014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rgbClr val="FFFFFF"/>
                </a:solidFill>
                <a:ea typeface="+mn-ea"/>
                <a:cs typeface="+mn-cs"/>
              </a:defRPr>
            </a:lvl1pPr>
          </a:lstStyle>
          <a:p>
            <a:pPr>
              <a:defRPr/>
            </a:pPr>
            <a:fld id="{A57BA78D-26E5-4878-A859-0915A081DA7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76" r:id="rId1"/>
    <p:sldLayoutId id="2147484252" r:id="rId2"/>
    <p:sldLayoutId id="2147484277" r:id="rId3"/>
    <p:sldLayoutId id="2147484278" r:id="rId4"/>
    <p:sldLayoutId id="2147484279" r:id="rId5"/>
    <p:sldLayoutId id="2147484280" r:id="rId6"/>
    <p:sldLayoutId id="2147484281" r:id="rId7"/>
    <p:sldLayoutId id="2147484282" r:id="rId8"/>
    <p:sldLayoutId id="2147484283" r:id="rId9"/>
    <p:sldLayoutId id="2147484284" r:id="rId10"/>
    <p:sldLayoutId id="2147484285" r:id="rId11"/>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5.xml"/><Relationship Id="rId5" Type="http://schemas.openxmlformats.org/officeDocument/2006/relationships/image" Target="../media/image18.png"/><Relationship Id="rId4" Type="http://schemas.openxmlformats.org/officeDocument/2006/relationships/image" Target="../media/image17.png"/></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30.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0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1.xml"/><Relationship Id="rId1" Type="http://schemas.openxmlformats.org/officeDocument/2006/relationships/slideLayout" Target="../slideLayouts/slideLayout30.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102.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2.xml"/><Relationship Id="rId1" Type="http://schemas.openxmlformats.org/officeDocument/2006/relationships/slideLayout" Target="../slideLayouts/slideLayout30.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103.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5.xml"/><Relationship Id="rId5" Type="http://schemas.openxmlformats.org/officeDocument/2006/relationships/image" Target="../media/image22.jpe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jpeg"/><Relationship Id="rId1" Type="http://schemas.openxmlformats.org/officeDocument/2006/relationships/slideLayout" Target="../slideLayouts/slideLayout30.xml"/><Relationship Id="rId6" Type="http://schemas.openxmlformats.org/officeDocument/2006/relationships/image" Target="../media/image32.jpeg"/><Relationship Id="rId11" Type="http://schemas.openxmlformats.org/officeDocument/2006/relationships/image" Target="../media/image37.jpe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9.png"/><Relationship Id="rId7" Type="http://schemas.openxmlformats.org/officeDocument/2006/relationships/image" Target="../media/image33.png"/><Relationship Id="rId2" Type="http://schemas.openxmlformats.org/officeDocument/2006/relationships/image" Target="../media/image38.jpeg"/><Relationship Id="rId1" Type="http://schemas.openxmlformats.org/officeDocument/2006/relationships/slideLayout" Target="../slideLayouts/slideLayout30.xml"/><Relationship Id="rId6" Type="http://schemas.openxmlformats.org/officeDocument/2006/relationships/image" Target="../media/image42.jpeg"/><Relationship Id="rId11" Type="http://schemas.openxmlformats.org/officeDocument/2006/relationships/image" Target="../media/image45.jpeg"/><Relationship Id="rId5" Type="http://schemas.openxmlformats.org/officeDocument/2006/relationships/image" Target="../media/image41.jpeg"/><Relationship Id="rId10" Type="http://schemas.openxmlformats.org/officeDocument/2006/relationships/image" Target="../media/image44.jpeg"/><Relationship Id="rId4" Type="http://schemas.openxmlformats.org/officeDocument/2006/relationships/image" Target="../media/image40.jpeg"/><Relationship Id="rId9" Type="http://schemas.openxmlformats.org/officeDocument/2006/relationships/image" Target="../media/image43.png"/></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29.xml"/><Relationship Id="rId5" Type="http://schemas.openxmlformats.org/officeDocument/2006/relationships/image" Target="../media/image54.png"/><Relationship Id="rId4" Type="http://schemas.openxmlformats.org/officeDocument/2006/relationships/image" Target="../media/image53.png"/></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0.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9.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0.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0.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9.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61.xml.rels><?xml version="1.0" encoding="UTF-8" standalone="yes"?>
<Relationships xmlns="http://schemas.openxmlformats.org/package/2006/relationships"><Relationship Id="rId3" Type="http://schemas.openxmlformats.org/officeDocument/2006/relationships/image" Target="../media/image63.tiff"/><Relationship Id="rId2" Type="http://schemas.openxmlformats.org/officeDocument/2006/relationships/notesSlide" Target="../notesSlides/notesSlide12.xml"/><Relationship Id="rId1" Type="http://schemas.openxmlformats.org/officeDocument/2006/relationships/slideLayout" Target="../slideLayouts/slideLayout27.xml"/><Relationship Id="rId4" Type="http://schemas.openxmlformats.org/officeDocument/2006/relationships/image" Target="../media/image64.tiff"/></Relationships>
</file>

<file path=ppt/slides/_rels/slide62.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4.xml"/><Relationship Id="rId1" Type="http://schemas.openxmlformats.org/officeDocument/2006/relationships/slideLayout" Target="../slideLayouts/slideLayout30.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6.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0.xml"/></Relationships>
</file>

<file path=ppt/slides/_rels/slide7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0.xml"/></Relationships>
</file>

<file path=ppt/slides/_rels/slide7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30.xml"/></Relationships>
</file>

<file path=ppt/slides/_rels/slide7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30.xml"/></Relationships>
</file>

<file path=ppt/slides/_rels/slide7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30.xml"/></Relationships>
</file>

<file path=ppt/slides/_rels/slide7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74.png"/><Relationship Id="rId2" Type="http://schemas.openxmlformats.org/officeDocument/2006/relationships/diagramData" Target="../diagrams/data12.xml"/><Relationship Id="rId1" Type="http://schemas.openxmlformats.org/officeDocument/2006/relationships/slideLayout" Target="../slideLayouts/slideLayout30.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5.xml"/><Relationship Id="rId5" Type="http://schemas.openxmlformats.org/officeDocument/2006/relationships/image" Target="../media/image78.jpeg"/><Relationship Id="rId4" Type="http://schemas.openxmlformats.org/officeDocument/2006/relationships/image" Target="../media/image77.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5.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9.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81.x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slideLayout" Target="../slideLayouts/slideLayout2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9.xml"/><Relationship Id="rId4" Type="http://schemas.openxmlformats.org/officeDocument/2006/relationships/image" Target="../media/image82.png"/></Relationships>
</file>

<file path=ppt/slides/_rels/slide8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30.xml"/><Relationship Id="rId4" Type="http://schemas.openxmlformats.org/officeDocument/2006/relationships/image" Target="../media/image85.jpeg"/></Relationships>
</file>

<file path=ppt/slides/_rels/slide85.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30.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30.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8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0.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8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image" Target="../media/image91.png"/></Relationships>
</file>

<file path=ppt/slides/_rels/slide9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0.png"/><Relationship Id="rId1" Type="http://schemas.openxmlformats.org/officeDocument/2006/relationships/slideLayout" Target="../slideLayouts/slideLayout30.xml"/></Relationships>
</file>

<file path=ppt/slides/_rels/slide9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0.png"/><Relationship Id="rId1" Type="http://schemas.openxmlformats.org/officeDocument/2006/relationships/slideLayout" Target="../slideLayouts/slideLayout30.xml"/></Relationships>
</file>

<file path=ppt/slides/_rels/slide9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0.png"/><Relationship Id="rId1" Type="http://schemas.openxmlformats.org/officeDocument/2006/relationships/slideLayout" Target="../slideLayouts/slideLayout30.xml"/></Relationships>
</file>

<file path=ppt/slides/_rels/slide9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5.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9.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30.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30.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ctrTitle"/>
          </p:nvPr>
        </p:nvSpPr>
        <p:spPr>
          <a:xfrm>
            <a:off x="685800" y="3349625"/>
            <a:ext cx="7772400" cy="1470025"/>
          </a:xfrm>
        </p:spPr>
        <p:txBody>
          <a:bodyPr/>
          <a:lstStyle/>
          <a:p>
            <a:r>
              <a:rPr lang="en-US" altLang="en-US" sz="4800" dirty="0" smtClean="0">
                <a:solidFill>
                  <a:schemeClr val="bg1"/>
                </a:solidFill>
              </a:rPr>
              <a:t>The future grid</a:t>
            </a:r>
          </a:p>
        </p:txBody>
      </p:sp>
      <p:sp>
        <p:nvSpPr>
          <p:cNvPr id="3" name="Subtitle 2"/>
          <p:cNvSpPr>
            <a:spLocks noGrp="1"/>
          </p:cNvSpPr>
          <p:nvPr>
            <p:ph type="subTitle" idx="1"/>
          </p:nvPr>
        </p:nvSpPr>
        <p:spPr>
          <a:xfrm>
            <a:off x="1371600" y="4800600"/>
            <a:ext cx="6400800" cy="838200"/>
          </a:xfrm>
        </p:spPr>
        <p:txBody>
          <a:bodyPr rtlCol="0">
            <a:normAutofit/>
          </a:bodyPr>
          <a:lstStyle/>
          <a:p>
            <a:pPr fontAlgn="auto">
              <a:spcAft>
                <a:spcPts val="0"/>
              </a:spcAft>
              <a:defRPr/>
            </a:pPr>
            <a:r>
              <a:rPr lang="en-US" altLang="en-US" dirty="0">
                <a:solidFill>
                  <a:srgbClr val="FF0000"/>
                </a:solidFill>
              </a:rPr>
              <a:t>Engineering Dreams</a:t>
            </a:r>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sz="3200" smtClean="0"/>
              <a:t>And Shockley said “let there be transistors”</a:t>
            </a:r>
          </a:p>
        </p:txBody>
      </p:sp>
      <p:sp>
        <p:nvSpPr>
          <p:cNvPr id="3" name="Content Placeholder 2"/>
          <p:cNvSpPr>
            <a:spLocks noGrp="1"/>
          </p:cNvSpPr>
          <p:nvPr>
            <p:ph idx="1"/>
          </p:nvPr>
        </p:nvSpPr>
        <p:spPr>
          <a:xfrm>
            <a:off x="457201" y="1600200"/>
            <a:ext cx="5058228" cy="4786086"/>
          </a:xfrm>
        </p:spPr>
        <p:txBody>
          <a:bodyPr rtlCol="0">
            <a:normAutofit fontScale="70000" lnSpcReduction="20000"/>
          </a:bodyPr>
          <a:lstStyle/>
          <a:p>
            <a:pPr marL="0" indent="0" fontAlgn="auto">
              <a:spcAft>
                <a:spcPts val="0"/>
              </a:spcAft>
              <a:buFont typeface="Arial" pitchFamily="34" charset="0"/>
              <a:buNone/>
              <a:defRPr/>
            </a:pPr>
            <a:r>
              <a:rPr lang="en-US" dirty="0" smtClean="0"/>
              <a:t>The rate of the improvement in grid components was slowing in the 1980s.  --</a:t>
            </a:r>
          </a:p>
          <a:p>
            <a:pPr marL="0" indent="0" fontAlgn="auto">
              <a:spcAft>
                <a:spcPts val="0"/>
              </a:spcAft>
              <a:buFont typeface="Arial" pitchFamily="34" charset="0"/>
              <a:buNone/>
              <a:defRPr/>
            </a:pPr>
            <a:r>
              <a:rPr lang="en-US" dirty="0"/>
              <a:t>	</a:t>
            </a:r>
            <a:r>
              <a:rPr lang="en-US" dirty="0" smtClean="0"/>
              <a:t>Electricity prices were low and stable</a:t>
            </a:r>
          </a:p>
          <a:p>
            <a:pPr marL="0" indent="0" fontAlgn="auto">
              <a:spcAft>
                <a:spcPts val="0"/>
              </a:spcAft>
              <a:buFont typeface="Arial" pitchFamily="34" charset="0"/>
              <a:buNone/>
              <a:defRPr/>
            </a:pPr>
            <a:r>
              <a:rPr lang="en-US" dirty="0"/>
              <a:t>	</a:t>
            </a:r>
            <a:r>
              <a:rPr lang="en-US" dirty="0" smtClean="0"/>
              <a:t>Reliability was very high</a:t>
            </a:r>
          </a:p>
          <a:p>
            <a:pPr marL="0" indent="0" fontAlgn="auto">
              <a:spcAft>
                <a:spcPts val="0"/>
              </a:spcAft>
              <a:buFont typeface="Arial" pitchFamily="34" charset="0"/>
              <a:buNone/>
              <a:defRPr/>
            </a:pPr>
            <a:r>
              <a:rPr lang="en-US" dirty="0"/>
              <a:t>	</a:t>
            </a:r>
            <a:r>
              <a:rPr lang="en-US" dirty="0" smtClean="0"/>
              <a:t>“Everything had been invented”</a:t>
            </a:r>
          </a:p>
          <a:p>
            <a:pPr marL="0" indent="0" fontAlgn="auto">
              <a:spcAft>
                <a:spcPts val="0"/>
              </a:spcAft>
              <a:buFont typeface="Arial" pitchFamily="34" charset="0"/>
              <a:buNone/>
              <a:defRPr/>
            </a:pPr>
            <a:r>
              <a:rPr lang="en-US" dirty="0" smtClean="0"/>
              <a:t>Then – solid state electronics entered the power industry</a:t>
            </a:r>
          </a:p>
          <a:p>
            <a:pPr marL="0" indent="0" fontAlgn="auto">
              <a:spcAft>
                <a:spcPts val="0"/>
              </a:spcAft>
              <a:buFont typeface="Arial" pitchFamily="34" charset="0"/>
              <a:buNone/>
              <a:defRPr/>
            </a:pPr>
            <a:r>
              <a:rPr lang="en-US" dirty="0"/>
              <a:t>	</a:t>
            </a:r>
            <a:r>
              <a:rPr lang="en-US" dirty="0" smtClean="0"/>
              <a:t>metering</a:t>
            </a:r>
          </a:p>
          <a:p>
            <a:pPr marL="0" indent="0" fontAlgn="auto">
              <a:spcAft>
                <a:spcPts val="0"/>
              </a:spcAft>
              <a:buFont typeface="Arial" pitchFamily="34" charset="0"/>
              <a:buNone/>
              <a:defRPr/>
            </a:pPr>
            <a:r>
              <a:rPr lang="en-US" dirty="0" smtClean="0"/>
              <a:t>	communications</a:t>
            </a:r>
          </a:p>
          <a:p>
            <a:pPr marL="0" indent="0" fontAlgn="auto">
              <a:spcAft>
                <a:spcPts val="0"/>
              </a:spcAft>
              <a:buFont typeface="Arial" pitchFamily="34" charset="0"/>
              <a:buNone/>
              <a:defRPr/>
            </a:pPr>
            <a:r>
              <a:rPr lang="en-US" dirty="0"/>
              <a:t>	</a:t>
            </a:r>
            <a:r>
              <a:rPr lang="en-US" dirty="0" smtClean="0"/>
              <a:t>control</a:t>
            </a:r>
          </a:p>
          <a:p>
            <a:pPr marL="0" indent="0" fontAlgn="auto">
              <a:spcAft>
                <a:spcPts val="0"/>
              </a:spcAft>
              <a:buFont typeface="Arial" pitchFamily="34" charset="0"/>
              <a:buNone/>
              <a:defRPr/>
            </a:pPr>
            <a:r>
              <a:rPr lang="en-US" dirty="0"/>
              <a:t>	</a:t>
            </a:r>
            <a:r>
              <a:rPr lang="en-US" dirty="0" smtClean="0"/>
              <a:t>power electronics</a:t>
            </a:r>
          </a:p>
          <a:p>
            <a:pPr marL="0" indent="0" fontAlgn="auto">
              <a:spcAft>
                <a:spcPts val="0"/>
              </a:spcAft>
              <a:buFont typeface="Arial" pitchFamily="34" charset="0"/>
              <a:buNone/>
              <a:defRPr/>
            </a:pPr>
            <a:r>
              <a:rPr lang="en-US" dirty="0" smtClean="0"/>
              <a:t>And it was time to reconsider / reinvent everything</a:t>
            </a:r>
          </a:p>
          <a:p>
            <a:pPr marL="0" indent="0" fontAlgn="auto">
              <a:spcAft>
                <a:spcPts val="0"/>
              </a:spcAft>
              <a:buFont typeface="Arial" pitchFamily="34" charset="0"/>
              <a:buNone/>
              <a:defRPr/>
            </a:pPr>
            <a:r>
              <a:rPr lang="en-US" dirty="0"/>
              <a:t>	</a:t>
            </a:r>
          </a:p>
        </p:txBody>
      </p:sp>
      <p:pic>
        <p:nvPicPr>
          <p:cNvPr id="4098" name="Picture 2" descr="Bell Laboratories, Murray Hill, New Jersey, 1947. William Shockley, John Bardeen, and Walter Brattain, co-inventors of the first transistor, initially fought over whose name got to appear on the patent application. This dispute led Bardeen (far left) to leave for the University of Illinois at Urbana-Champaign where the engineering quadrangle would eventually be called in his namesake. However, in 1956 when the trio was honored &quot;for their researches on semiconductors and their discovery of th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9314" y="1238028"/>
            <a:ext cx="1538514" cy="1441491"/>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76829" y="3993243"/>
            <a:ext cx="1319354" cy="1391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0115" y="3072701"/>
            <a:ext cx="1846625" cy="1572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125033" y="4499436"/>
            <a:ext cx="1199367" cy="307777"/>
          </a:xfrm>
          <a:prstGeom prst="rect">
            <a:avLst/>
          </a:prstGeom>
          <a:noFill/>
        </p:spPr>
        <p:txBody>
          <a:bodyPr wrap="none" rtlCol="0">
            <a:spAutoFit/>
          </a:bodyPr>
          <a:lstStyle/>
          <a:p>
            <a:r>
              <a:rPr lang="en-US" sz="1400" baseline="0" dirty="0" smtClean="0">
                <a:latin typeface="+mn-lt"/>
              </a:rPr>
              <a:t> (731 million)</a:t>
            </a:r>
            <a:endParaRPr lang="en-US" sz="1400" dirty="0">
              <a:latin typeface="+mn-lt"/>
            </a:endParaRPr>
          </a:p>
        </p:txBody>
      </p:sp>
      <p:pic>
        <p:nvPicPr>
          <p:cNvPr id="410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1441" y="4933949"/>
            <a:ext cx="2273754" cy="1861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13"/>
          <p:cNvSpPr txBox="1">
            <a:spLocks noChangeArrowheads="1"/>
          </p:cNvSpPr>
          <p:nvPr/>
        </p:nvSpPr>
        <p:spPr bwMode="auto">
          <a:xfrm>
            <a:off x="2116138" y="10204450"/>
            <a:ext cx="7715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algn="ctr" eaLnBrk="1" hangingPunct="1"/>
            <a:r>
              <a:rPr lang="en-US" altLang="en-US" sz="1000"/>
              <a:t>CRN</a:t>
            </a:r>
          </a:p>
          <a:p>
            <a:pPr algn="ctr" eaLnBrk="1" hangingPunct="1"/>
            <a:r>
              <a:rPr lang="en-US" altLang="en-US" sz="1000"/>
              <a:t>RESILIENCY</a:t>
            </a:r>
          </a:p>
          <a:p>
            <a:pPr algn="ctr" eaLnBrk="1" hangingPunct="1"/>
            <a:r>
              <a:rPr lang="en-US" altLang="en-US" sz="1000"/>
              <a:t>PROGRAM</a:t>
            </a:r>
          </a:p>
        </p:txBody>
      </p:sp>
      <p:sp>
        <p:nvSpPr>
          <p:cNvPr id="50" name="Oval 49"/>
          <p:cNvSpPr/>
          <p:nvPr/>
        </p:nvSpPr>
        <p:spPr>
          <a:xfrm rot="19229149">
            <a:off x="2831020" y="641640"/>
            <a:ext cx="2428982" cy="2786465"/>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sz="2800"/>
          </a:p>
        </p:txBody>
      </p:sp>
      <p:sp>
        <p:nvSpPr>
          <p:cNvPr id="49" name="Oval 48"/>
          <p:cNvSpPr/>
          <p:nvPr/>
        </p:nvSpPr>
        <p:spPr>
          <a:xfrm rot="19229149">
            <a:off x="4481070" y="986170"/>
            <a:ext cx="3952666" cy="3142068"/>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800"/>
          </a:p>
        </p:txBody>
      </p:sp>
      <p:sp>
        <p:nvSpPr>
          <p:cNvPr id="48" name="Oval 47"/>
          <p:cNvSpPr/>
          <p:nvPr/>
        </p:nvSpPr>
        <p:spPr>
          <a:xfrm>
            <a:off x="1121402" y="2971799"/>
            <a:ext cx="3687136" cy="2219325"/>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en-US" sz="2800"/>
          </a:p>
        </p:txBody>
      </p:sp>
      <p:sp>
        <p:nvSpPr>
          <p:cNvPr id="47" name="Oval 46"/>
          <p:cNvSpPr/>
          <p:nvPr/>
        </p:nvSpPr>
        <p:spPr>
          <a:xfrm>
            <a:off x="4716075" y="2843213"/>
            <a:ext cx="3492888" cy="2660636"/>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sz="2800"/>
          </a:p>
        </p:txBody>
      </p:sp>
      <p:sp>
        <p:nvSpPr>
          <p:cNvPr id="8" name="Oval 7"/>
          <p:cNvSpPr/>
          <p:nvPr/>
        </p:nvSpPr>
        <p:spPr>
          <a:xfrm>
            <a:off x="1559233" y="3990975"/>
            <a:ext cx="6568768" cy="2768229"/>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2800"/>
          </a:p>
        </p:txBody>
      </p:sp>
      <p:graphicFrame>
        <p:nvGraphicFramePr>
          <p:cNvPr id="2" name="Diagram 1"/>
          <p:cNvGraphicFramePr/>
          <p:nvPr>
            <p:extLst>
              <p:ext uri="{D42A27DB-BD31-4B8C-83A1-F6EECF244321}">
                <p14:modId xmlns:p14="http://schemas.microsoft.com/office/powerpoint/2010/main" val="710515909"/>
              </p:ext>
            </p:extLst>
          </p:nvPr>
        </p:nvGraphicFramePr>
        <p:xfrm>
          <a:off x="1841338" y="1800254"/>
          <a:ext cx="5744402" cy="44111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6376168" y="3530025"/>
            <a:ext cx="154863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Essence</a:t>
            </a:r>
          </a:p>
          <a:p>
            <a:pPr algn="ctr">
              <a:defRPr/>
            </a:pPr>
            <a:r>
              <a:rPr lang="en-US" sz="1800" dirty="0"/>
              <a:t>Architecture</a:t>
            </a:r>
          </a:p>
        </p:txBody>
      </p:sp>
      <p:sp>
        <p:nvSpPr>
          <p:cNvPr id="15" name="TextBox 14"/>
          <p:cNvSpPr txBox="1"/>
          <p:nvPr/>
        </p:nvSpPr>
        <p:spPr>
          <a:xfrm>
            <a:off x="2640145" y="4605338"/>
            <a:ext cx="143814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Grid</a:t>
            </a:r>
          </a:p>
          <a:p>
            <a:pPr algn="ctr">
              <a:defRPr/>
            </a:pPr>
            <a:r>
              <a:rPr lang="en-US" sz="1800" dirty="0"/>
              <a:t>Analytics</a:t>
            </a:r>
          </a:p>
          <a:p>
            <a:pPr algn="ctr">
              <a:defRPr/>
            </a:pPr>
            <a:r>
              <a:rPr lang="en-US" sz="1800" dirty="0"/>
              <a:t>Association</a:t>
            </a:r>
          </a:p>
        </p:txBody>
      </p:sp>
      <p:sp>
        <p:nvSpPr>
          <p:cNvPr id="19" name="TextBox 18"/>
          <p:cNvSpPr txBox="1"/>
          <p:nvPr/>
        </p:nvSpPr>
        <p:spPr>
          <a:xfrm>
            <a:off x="6227118" y="2408238"/>
            <a:ext cx="1721495"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Essence Cyber</a:t>
            </a:r>
          </a:p>
          <a:p>
            <a:pPr algn="ctr">
              <a:defRPr/>
            </a:pPr>
            <a:r>
              <a:rPr lang="en-US" sz="1800" dirty="0"/>
              <a:t>Security</a:t>
            </a:r>
          </a:p>
        </p:txBody>
      </p:sp>
      <p:sp>
        <p:nvSpPr>
          <p:cNvPr id="26" name="TextBox 25"/>
          <p:cNvSpPr txBox="1"/>
          <p:nvPr/>
        </p:nvSpPr>
        <p:spPr>
          <a:xfrm>
            <a:off x="3814985" y="5064124"/>
            <a:ext cx="120469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Analytics</a:t>
            </a:r>
          </a:p>
          <a:p>
            <a:pPr algn="ctr">
              <a:defRPr/>
            </a:pPr>
            <a:r>
              <a:rPr lang="en-US" sz="1800" dirty="0"/>
              <a:t>Cloud</a:t>
            </a:r>
          </a:p>
        </p:txBody>
      </p:sp>
      <p:sp>
        <p:nvSpPr>
          <p:cNvPr id="33" name="TextBox 32"/>
          <p:cNvSpPr txBox="1"/>
          <p:nvPr/>
        </p:nvSpPr>
        <p:spPr>
          <a:xfrm>
            <a:off x="5754074" y="4697606"/>
            <a:ext cx="185158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Comprehensive</a:t>
            </a:r>
          </a:p>
          <a:p>
            <a:pPr algn="ctr">
              <a:defRPr/>
            </a:pPr>
            <a:r>
              <a:rPr lang="en-US" sz="1800" dirty="0"/>
              <a:t>Grid State</a:t>
            </a:r>
          </a:p>
          <a:p>
            <a:pPr algn="ctr">
              <a:defRPr/>
            </a:pPr>
            <a:r>
              <a:rPr lang="en-US" sz="1800" dirty="0"/>
              <a:t>Database</a:t>
            </a:r>
          </a:p>
        </p:txBody>
      </p:sp>
      <p:sp>
        <p:nvSpPr>
          <p:cNvPr id="34" name="TextBox 33"/>
          <p:cNvSpPr txBox="1"/>
          <p:nvPr/>
        </p:nvSpPr>
        <p:spPr>
          <a:xfrm>
            <a:off x="4845458" y="5511225"/>
            <a:ext cx="129023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Data</a:t>
            </a:r>
          </a:p>
          <a:p>
            <a:pPr algn="ctr">
              <a:defRPr/>
            </a:pPr>
            <a:r>
              <a:rPr lang="en-US" sz="1800" dirty="0"/>
              <a:t>Cloud</a:t>
            </a:r>
          </a:p>
        </p:txBody>
      </p:sp>
      <p:sp>
        <p:nvSpPr>
          <p:cNvPr id="35" name="TextBox 34"/>
          <p:cNvSpPr txBox="1"/>
          <p:nvPr/>
        </p:nvSpPr>
        <p:spPr>
          <a:xfrm>
            <a:off x="3221408" y="895349"/>
            <a:ext cx="191574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Standardized PV</a:t>
            </a:r>
          </a:p>
          <a:p>
            <a:pPr algn="ctr">
              <a:defRPr/>
            </a:pPr>
            <a:r>
              <a:rPr lang="en-US" sz="1800" dirty="0"/>
              <a:t> Designs</a:t>
            </a:r>
          </a:p>
        </p:txBody>
      </p:sp>
      <p:sp>
        <p:nvSpPr>
          <p:cNvPr id="38" name="TextBox 37"/>
          <p:cNvSpPr txBox="1"/>
          <p:nvPr/>
        </p:nvSpPr>
        <p:spPr>
          <a:xfrm>
            <a:off x="2607219" y="1535113"/>
            <a:ext cx="1812381"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National</a:t>
            </a:r>
          </a:p>
          <a:p>
            <a:pPr algn="ctr">
              <a:defRPr/>
            </a:pPr>
            <a:r>
              <a:rPr lang="en-US" sz="1800" dirty="0"/>
              <a:t>Discounts</a:t>
            </a:r>
          </a:p>
          <a:p>
            <a:pPr algn="ctr">
              <a:defRPr/>
            </a:pPr>
            <a:r>
              <a:rPr lang="en-US" sz="1800" dirty="0"/>
              <a:t>Program for PV</a:t>
            </a:r>
          </a:p>
        </p:txBody>
      </p:sp>
      <p:sp>
        <p:nvSpPr>
          <p:cNvPr id="39" name="TextBox 38"/>
          <p:cNvSpPr txBox="1"/>
          <p:nvPr/>
        </p:nvSpPr>
        <p:spPr>
          <a:xfrm>
            <a:off x="1612585" y="3533774"/>
            <a:ext cx="196564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Communications</a:t>
            </a:r>
          </a:p>
          <a:p>
            <a:pPr algn="ctr">
              <a:defRPr/>
            </a:pPr>
            <a:r>
              <a:rPr lang="en-US" sz="1800" dirty="0"/>
              <a:t>Taxonomy</a:t>
            </a:r>
          </a:p>
        </p:txBody>
      </p:sp>
      <p:sp>
        <p:nvSpPr>
          <p:cNvPr id="41" name="TextBox 40"/>
          <p:cNvSpPr txBox="1"/>
          <p:nvPr/>
        </p:nvSpPr>
        <p:spPr>
          <a:xfrm>
            <a:off x="5754074" y="846138"/>
            <a:ext cx="173575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Cyber Security</a:t>
            </a:r>
          </a:p>
          <a:p>
            <a:pPr algn="ctr">
              <a:defRPr/>
            </a:pPr>
            <a:r>
              <a:rPr lang="en-US" sz="1800" dirty="0"/>
              <a:t>Guidance </a:t>
            </a:r>
          </a:p>
          <a:p>
            <a:pPr algn="ctr">
              <a:defRPr/>
            </a:pPr>
            <a:r>
              <a:rPr lang="en-US" sz="1800" dirty="0"/>
              <a:t>and Template</a:t>
            </a:r>
          </a:p>
        </p:txBody>
      </p:sp>
      <p:sp>
        <p:nvSpPr>
          <p:cNvPr id="42" name="TextBox 41"/>
          <p:cNvSpPr txBox="1"/>
          <p:nvPr/>
        </p:nvSpPr>
        <p:spPr>
          <a:xfrm>
            <a:off x="6353503" y="4295190"/>
            <a:ext cx="1552196" cy="27699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MultiSpeak®</a:t>
            </a:r>
          </a:p>
        </p:txBody>
      </p:sp>
      <p:sp>
        <p:nvSpPr>
          <p:cNvPr id="45" name="TextBox 44"/>
          <p:cNvSpPr txBox="1"/>
          <p:nvPr/>
        </p:nvSpPr>
        <p:spPr>
          <a:xfrm>
            <a:off x="6062715" y="2962274"/>
            <a:ext cx="1860498"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MultiSpeak® Cyber Security Extension</a:t>
            </a:r>
          </a:p>
        </p:txBody>
      </p:sp>
      <p:sp>
        <p:nvSpPr>
          <p:cNvPr id="46" name="TextBox 45"/>
          <p:cNvSpPr txBox="1"/>
          <p:nvPr/>
        </p:nvSpPr>
        <p:spPr>
          <a:xfrm>
            <a:off x="5754074" y="1747929"/>
            <a:ext cx="173575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Cyber Security</a:t>
            </a:r>
          </a:p>
          <a:p>
            <a:pPr algn="ctr">
              <a:defRPr/>
            </a:pPr>
            <a:r>
              <a:rPr lang="en-US" sz="1800" dirty="0"/>
              <a:t>Training</a:t>
            </a:r>
          </a:p>
        </p:txBody>
      </p:sp>
      <p:sp>
        <p:nvSpPr>
          <p:cNvPr id="27" name="TextBox 26"/>
          <p:cNvSpPr txBox="1"/>
          <p:nvPr/>
        </p:nvSpPr>
        <p:spPr>
          <a:xfrm>
            <a:off x="3183302" y="5399088"/>
            <a:ext cx="810848" cy="27699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OMF</a:t>
            </a:r>
          </a:p>
        </p:txBody>
      </p:sp>
      <p:sp>
        <p:nvSpPr>
          <p:cNvPr id="25" name="TextBox 24"/>
          <p:cNvSpPr txBox="1"/>
          <p:nvPr/>
        </p:nvSpPr>
        <p:spPr>
          <a:xfrm>
            <a:off x="4280536" y="1371599"/>
            <a:ext cx="185515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Guidance on Building and</a:t>
            </a:r>
          </a:p>
          <a:p>
            <a:pPr algn="ctr">
              <a:defRPr/>
            </a:pPr>
            <a:r>
              <a:rPr lang="en-US" sz="1800" dirty="0"/>
              <a:t>Integrating </a:t>
            </a:r>
            <a:r>
              <a:rPr lang="en-US" sz="1800" dirty="0" err="1"/>
              <a:t>Microgrids</a:t>
            </a:r>
            <a:endParaRPr lang="en-US" sz="1800" dirty="0"/>
          </a:p>
        </p:txBody>
      </p:sp>
      <p:sp>
        <p:nvSpPr>
          <p:cNvPr id="28" name="Right Triangle 27"/>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29" name="TextBox 28"/>
          <p:cNvSpPr txBox="1"/>
          <p:nvPr/>
        </p:nvSpPr>
        <p:spPr>
          <a:xfrm rot="18889711">
            <a:off x="46832" y="391319"/>
            <a:ext cx="1119187" cy="339725"/>
          </a:xfrm>
          <a:prstGeom prst="rect">
            <a:avLst/>
          </a:prstGeom>
          <a:noFill/>
        </p:spPr>
        <p:txBody>
          <a:bodyPr wrap="none">
            <a:spAutoFit/>
          </a:bodyPr>
          <a:lstStyle/>
          <a:p>
            <a:pPr>
              <a:defRPr/>
            </a:pPr>
            <a:r>
              <a:rPr lang="en-US" dirty="0">
                <a:latin typeface="+mj-lt"/>
              </a:rPr>
              <a:t>PRODUCTS</a:t>
            </a:r>
          </a:p>
        </p:txBody>
      </p:sp>
    </p:spTree>
    <p:extLst>
      <p:ext uri="{BB962C8B-B14F-4D97-AF65-F5344CB8AC3E}">
        <p14:creationId xmlns:p14="http://schemas.microsoft.com/office/powerpoint/2010/main" val="213259742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rot="20276174">
            <a:off x="2287588" y="4794250"/>
            <a:ext cx="4302125" cy="1647825"/>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a:p>
        </p:txBody>
      </p:sp>
      <p:sp>
        <p:nvSpPr>
          <p:cNvPr id="56" name="Oval 55"/>
          <p:cNvSpPr/>
          <p:nvPr/>
        </p:nvSpPr>
        <p:spPr>
          <a:xfrm>
            <a:off x="2024063" y="2100940"/>
            <a:ext cx="2207990" cy="1362985"/>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57348" name="TextBox 13"/>
          <p:cNvSpPr txBox="1">
            <a:spLocks noChangeArrowheads="1"/>
          </p:cNvSpPr>
          <p:nvPr/>
        </p:nvSpPr>
        <p:spPr bwMode="auto">
          <a:xfrm>
            <a:off x="2116138" y="10204450"/>
            <a:ext cx="7715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algn="ctr" eaLnBrk="1" hangingPunct="1"/>
            <a:r>
              <a:rPr lang="en-US" altLang="en-US" sz="1000"/>
              <a:t>CRN</a:t>
            </a:r>
          </a:p>
          <a:p>
            <a:pPr algn="ctr" eaLnBrk="1" hangingPunct="1"/>
            <a:r>
              <a:rPr lang="en-US" altLang="en-US" sz="1000"/>
              <a:t>RESILIENCY</a:t>
            </a:r>
          </a:p>
          <a:p>
            <a:pPr algn="ctr" eaLnBrk="1" hangingPunct="1"/>
            <a:r>
              <a:rPr lang="en-US" altLang="en-US" sz="1000"/>
              <a:t>PROGRAM</a:t>
            </a:r>
          </a:p>
        </p:txBody>
      </p:sp>
      <p:sp>
        <p:nvSpPr>
          <p:cNvPr id="49" name="Oval 48"/>
          <p:cNvSpPr/>
          <p:nvPr/>
        </p:nvSpPr>
        <p:spPr>
          <a:xfrm rot="19229149">
            <a:off x="4587359" y="1059579"/>
            <a:ext cx="1932254" cy="1362985"/>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grpSp>
        <p:nvGrpSpPr>
          <p:cNvPr id="57352" name="Group 8"/>
          <p:cNvGrpSpPr>
            <a:grpSpLocks/>
          </p:cNvGrpSpPr>
          <p:nvPr/>
        </p:nvGrpSpPr>
        <p:grpSpPr bwMode="auto">
          <a:xfrm>
            <a:off x="2427577" y="832643"/>
            <a:ext cx="4603354" cy="4023520"/>
            <a:chOff x="2114512" y="1800254"/>
            <a:chExt cx="5581689" cy="4199013"/>
          </a:xfrm>
        </p:grpSpPr>
        <p:sp>
          <p:nvSpPr>
            <p:cNvPr id="47" name="Oval 46"/>
            <p:cNvSpPr/>
            <p:nvPr/>
          </p:nvSpPr>
          <p:spPr>
            <a:xfrm>
              <a:off x="5097904" y="2842245"/>
              <a:ext cx="2598297" cy="1930693"/>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sz="3200"/>
            </a:p>
          </p:txBody>
        </p:sp>
        <p:sp>
          <p:nvSpPr>
            <p:cNvPr id="8" name="Oval 7"/>
            <p:cNvSpPr/>
            <p:nvPr/>
          </p:nvSpPr>
          <p:spPr>
            <a:xfrm>
              <a:off x="2275852" y="3990958"/>
              <a:ext cx="4886077" cy="2008309"/>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3200"/>
            </a:p>
          </p:txBody>
        </p:sp>
        <p:graphicFrame>
          <p:nvGraphicFramePr>
            <p:cNvPr id="2" name="Diagram 1"/>
            <p:cNvGraphicFramePr/>
            <p:nvPr/>
          </p:nvGraphicFramePr>
          <p:xfrm>
            <a:off x="2468568" y="1800254"/>
            <a:ext cx="4273191" cy="32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408316" y="3622284"/>
              <a:ext cx="970675" cy="396148"/>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1400" dirty="0"/>
                <a:t>Essence</a:t>
              </a:r>
            </a:p>
            <a:p>
              <a:pPr algn="ctr">
                <a:defRPr/>
              </a:pPr>
              <a:r>
                <a:rPr lang="en-US" sz="1400" dirty="0"/>
                <a:t>Architecture</a:t>
              </a:r>
            </a:p>
          </p:txBody>
        </p:sp>
        <p:sp>
          <p:nvSpPr>
            <p:cNvPr id="15" name="TextBox 14"/>
            <p:cNvSpPr txBox="1"/>
            <p:nvPr/>
          </p:nvSpPr>
          <p:spPr>
            <a:xfrm>
              <a:off x="2114512" y="4817474"/>
              <a:ext cx="912598" cy="54604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1400" dirty="0"/>
                <a:t>Grid</a:t>
              </a:r>
            </a:p>
            <a:p>
              <a:pPr algn="ctr">
                <a:defRPr/>
              </a:pPr>
              <a:r>
                <a:rPr lang="en-US" sz="1400" dirty="0"/>
                <a:t>Analytics</a:t>
              </a:r>
            </a:p>
            <a:p>
              <a:pPr algn="ctr">
                <a:defRPr/>
              </a:pPr>
              <a:r>
                <a:rPr lang="en-US" sz="1400" dirty="0"/>
                <a:t>Association</a:t>
              </a:r>
            </a:p>
          </p:txBody>
        </p:sp>
        <p:sp>
          <p:nvSpPr>
            <p:cNvPr id="19" name="TextBox 18"/>
            <p:cNvSpPr txBox="1"/>
            <p:nvPr/>
          </p:nvSpPr>
          <p:spPr>
            <a:xfrm>
              <a:off x="6220848" y="2407597"/>
              <a:ext cx="1318207" cy="48180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1800" dirty="0"/>
                <a:t>Essence Cyber</a:t>
              </a:r>
            </a:p>
            <a:p>
              <a:pPr algn="ctr">
                <a:defRPr/>
              </a:pPr>
              <a:r>
                <a:rPr lang="en-US" sz="1800" dirty="0"/>
                <a:t>Security</a:t>
              </a:r>
            </a:p>
          </p:txBody>
        </p:sp>
        <p:sp>
          <p:nvSpPr>
            <p:cNvPr id="26" name="TextBox 25"/>
            <p:cNvSpPr txBox="1"/>
            <p:nvPr/>
          </p:nvSpPr>
          <p:spPr>
            <a:xfrm>
              <a:off x="3748827" y="5073698"/>
              <a:ext cx="768842" cy="396148"/>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1400" dirty="0"/>
                <a:t>Analytics</a:t>
              </a:r>
            </a:p>
            <a:p>
              <a:pPr algn="ctr">
                <a:defRPr/>
              </a:pPr>
              <a:r>
                <a:rPr lang="en-US" sz="1400" dirty="0"/>
                <a:t>Cloud</a:t>
              </a:r>
            </a:p>
          </p:txBody>
        </p:sp>
        <p:sp>
          <p:nvSpPr>
            <p:cNvPr id="33" name="TextBox 32"/>
            <p:cNvSpPr txBox="1"/>
            <p:nvPr/>
          </p:nvSpPr>
          <p:spPr>
            <a:xfrm>
              <a:off x="5672722" y="4495461"/>
              <a:ext cx="1293405" cy="61028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1600" dirty="0"/>
                <a:t>Comprehensive</a:t>
              </a:r>
            </a:p>
            <a:p>
              <a:pPr algn="ctr">
                <a:defRPr/>
              </a:pPr>
              <a:r>
                <a:rPr lang="en-US" sz="1600" dirty="0"/>
                <a:t>Grid State</a:t>
              </a:r>
            </a:p>
            <a:p>
              <a:pPr algn="ctr">
                <a:defRPr/>
              </a:pPr>
              <a:r>
                <a:rPr lang="en-US" sz="1600" dirty="0"/>
                <a:t>Database</a:t>
              </a:r>
            </a:p>
          </p:txBody>
        </p:sp>
        <p:sp>
          <p:nvSpPr>
            <p:cNvPr id="34" name="TextBox 33"/>
            <p:cNvSpPr txBox="1"/>
            <p:nvPr/>
          </p:nvSpPr>
          <p:spPr>
            <a:xfrm>
              <a:off x="4691492" y="5073698"/>
              <a:ext cx="696379" cy="39614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en-US" sz="1400" dirty="0"/>
                <a:t>Data</a:t>
              </a:r>
            </a:p>
            <a:p>
              <a:pPr algn="ctr">
                <a:defRPr/>
              </a:pPr>
              <a:r>
                <a:rPr lang="en-US" sz="1400" dirty="0"/>
                <a:t>Cloud</a:t>
              </a:r>
            </a:p>
          </p:txBody>
        </p:sp>
      </p:grpSp>
      <p:sp>
        <p:nvSpPr>
          <p:cNvPr id="12" name="TextBox 11"/>
          <p:cNvSpPr txBox="1"/>
          <p:nvPr/>
        </p:nvSpPr>
        <p:spPr>
          <a:xfrm>
            <a:off x="7799127" y="110993"/>
            <a:ext cx="1060128"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1800" dirty="0"/>
              <a:t>Essence Cyber Security Project</a:t>
            </a:r>
          </a:p>
        </p:txBody>
      </p:sp>
      <p:sp>
        <p:nvSpPr>
          <p:cNvPr id="51" name="TextBox 50"/>
          <p:cNvSpPr txBox="1"/>
          <p:nvPr/>
        </p:nvSpPr>
        <p:spPr>
          <a:xfrm>
            <a:off x="7599765" y="3221568"/>
            <a:ext cx="1376599" cy="50270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2000" dirty="0"/>
              <a:t>Smart America</a:t>
            </a:r>
          </a:p>
          <a:p>
            <a:pPr algn="ctr">
              <a:defRPr/>
            </a:pPr>
            <a:r>
              <a:rPr lang="en-US" sz="2000" dirty="0"/>
              <a:t>Challenge</a:t>
            </a:r>
          </a:p>
        </p:txBody>
      </p:sp>
      <p:sp>
        <p:nvSpPr>
          <p:cNvPr id="52" name="TextBox 51"/>
          <p:cNvSpPr txBox="1"/>
          <p:nvPr/>
        </p:nvSpPr>
        <p:spPr>
          <a:xfrm>
            <a:off x="6289483" y="4790764"/>
            <a:ext cx="1374511" cy="50270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2000" dirty="0" err="1"/>
              <a:t>Chesser</a:t>
            </a:r>
            <a:r>
              <a:rPr lang="en-US" sz="2000" dirty="0"/>
              <a:t> /</a:t>
            </a:r>
          </a:p>
          <a:p>
            <a:pPr algn="ctr">
              <a:defRPr/>
            </a:pPr>
            <a:r>
              <a:rPr lang="en-US" sz="2000" dirty="0"/>
              <a:t>Cumulus</a:t>
            </a:r>
          </a:p>
        </p:txBody>
      </p:sp>
      <p:sp>
        <p:nvSpPr>
          <p:cNvPr id="53" name="TextBox 52"/>
          <p:cNvSpPr txBox="1"/>
          <p:nvPr/>
        </p:nvSpPr>
        <p:spPr>
          <a:xfrm>
            <a:off x="1083323" y="5043106"/>
            <a:ext cx="1374511" cy="29751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2000" dirty="0"/>
              <a:t>GAA</a:t>
            </a:r>
          </a:p>
        </p:txBody>
      </p:sp>
      <p:sp>
        <p:nvSpPr>
          <p:cNvPr id="54" name="TextBox 53"/>
          <p:cNvSpPr txBox="1"/>
          <p:nvPr/>
        </p:nvSpPr>
        <p:spPr>
          <a:xfrm>
            <a:off x="3665538" y="4498828"/>
            <a:ext cx="612053" cy="33855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600" dirty="0"/>
              <a:t>OMF</a:t>
            </a:r>
            <a:endParaRPr lang="en-US" sz="600" dirty="0"/>
          </a:p>
        </p:txBody>
      </p:sp>
      <p:sp>
        <p:nvSpPr>
          <p:cNvPr id="55" name="TextBox 54"/>
          <p:cNvSpPr txBox="1"/>
          <p:nvPr/>
        </p:nvSpPr>
        <p:spPr>
          <a:xfrm>
            <a:off x="4410075" y="5188201"/>
            <a:ext cx="1376600" cy="29751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2000" dirty="0" smtClean="0"/>
              <a:t>Hutchison</a:t>
            </a:r>
            <a:endParaRPr lang="en-US" sz="2000" dirty="0"/>
          </a:p>
        </p:txBody>
      </p:sp>
      <p:cxnSp>
        <p:nvCxnSpPr>
          <p:cNvPr id="22" name="Straight Arrow Connector 21"/>
          <p:cNvCxnSpPr>
            <a:stCxn id="53" idx="0"/>
            <a:endCxn id="15" idx="2"/>
          </p:cNvCxnSpPr>
          <p:nvPr/>
        </p:nvCxnSpPr>
        <p:spPr>
          <a:xfrm flipV="1">
            <a:off x="1770579" y="4246982"/>
            <a:ext cx="1033319" cy="796124"/>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58" name="Straight Arrow Connector 57"/>
          <p:cNvCxnSpPr>
            <a:stCxn id="55" idx="0"/>
            <a:endCxn id="54" idx="3"/>
          </p:cNvCxnSpPr>
          <p:nvPr/>
        </p:nvCxnSpPr>
        <p:spPr>
          <a:xfrm flipH="1" flipV="1">
            <a:off x="4277591" y="4668105"/>
            <a:ext cx="820784" cy="52009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64" name="Straight Arrow Connector 63"/>
          <p:cNvCxnSpPr>
            <a:stCxn id="52" idx="0"/>
            <a:endCxn id="33" idx="2"/>
          </p:cNvCxnSpPr>
          <p:nvPr/>
        </p:nvCxnSpPr>
        <p:spPr>
          <a:xfrm flipH="1" flipV="1">
            <a:off x="5895470" y="3999982"/>
            <a:ext cx="1081269" cy="79078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67" name="Straight Arrow Connector 66"/>
          <p:cNvCxnSpPr>
            <a:stCxn id="52" idx="1"/>
            <a:endCxn id="34" idx="3"/>
          </p:cNvCxnSpPr>
          <p:nvPr/>
        </p:nvCxnSpPr>
        <p:spPr>
          <a:xfrm flipH="1" flipV="1">
            <a:off x="5127196" y="4159073"/>
            <a:ext cx="1162287" cy="88304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81" name="Straight Arrow Connector 80"/>
          <p:cNvCxnSpPr>
            <a:stCxn id="55" idx="0"/>
            <a:endCxn id="34" idx="2"/>
          </p:cNvCxnSpPr>
          <p:nvPr/>
        </p:nvCxnSpPr>
        <p:spPr>
          <a:xfrm flipH="1" flipV="1">
            <a:off x="4840036" y="4348868"/>
            <a:ext cx="258339" cy="839333"/>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84" name="Straight Arrow Connector 83"/>
          <p:cNvCxnSpPr>
            <a:stCxn id="52" idx="1"/>
            <a:endCxn id="26" idx="2"/>
          </p:cNvCxnSpPr>
          <p:nvPr/>
        </p:nvCxnSpPr>
        <p:spPr>
          <a:xfrm flipH="1" flipV="1">
            <a:off x="4092478" y="4348868"/>
            <a:ext cx="2197005" cy="693247"/>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94" name="Straight Arrow Connector 93"/>
          <p:cNvCxnSpPr>
            <a:stCxn id="51" idx="1"/>
            <a:endCxn id="4" idx="3"/>
          </p:cNvCxnSpPr>
          <p:nvPr/>
        </p:nvCxnSpPr>
        <p:spPr>
          <a:xfrm flipH="1" flipV="1">
            <a:off x="6769320" y="2768319"/>
            <a:ext cx="830445" cy="70460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97" name="Straight Arrow Connector 96"/>
          <p:cNvCxnSpPr>
            <a:stCxn id="12" idx="1"/>
            <a:endCxn id="19" idx="3"/>
          </p:cNvCxnSpPr>
          <p:nvPr/>
        </p:nvCxnSpPr>
        <p:spPr>
          <a:xfrm flipH="1">
            <a:off x="6901329" y="711158"/>
            <a:ext cx="897798" cy="934278"/>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00" name="Straight Arrow Connector 99"/>
          <p:cNvCxnSpPr>
            <a:stCxn id="12" idx="1"/>
            <a:endCxn id="4" idx="3"/>
          </p:cNvCxnSpPr>
          <p:nvPr/>
        </p:nvCxnSpPr>
        <p:spPr>
          <a:xfrm flipH="1">
            <a:off x="6769320" y="711158"/>
            <a:ext cx="1029807" cy="2057161"/>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03" name="Straight Arrow Connector 102"/>
          <p:cNvCxnSpPr>
            <a:stCxn id="51" idx="1"/>
            <a:endCxn id="19" idx="3"/>
          </p:cNvCxnSpPr>
          <p:nvPr/>
        </p:nvCxnSpPr>
        <p:spPr>
          <a:xfrm flipH="1" flipV="1">
            <a:off x="6901329" y="1645436"/>
            <a:ext cx="698436" cy="1827483"/>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6" name="TextBox 5"/>
          <p:cNvSpPr txBox="1"/>
          <p:nvPr/>
        </p:nvSpPr>
        <p:spPr>
          <a:xfrm>
            <a:off x="8115598" y="2100940"/>
            <a:ext cx="1270000" cy="646331"/>
          </a:xfrm>
          <a:prstGeom prst="rect">
            <a:avLst/>
          </a:prstGeom>
          <a:noFill/>
        </p:spPr>
        <p:txBody>
          <a:bodyPr wrap="square">
            <a:spAutoFit/>
          </a:bodyPr>
          <a:lstStyle/>
          <a:p>
            <a:pPr>
              <a:defRPr/>
            </a:pPr>
            <a:r>
              <a:rPr lang="en-US" sz="1800" dirty="0">
                <a:latin typeface="+mn-lt"/>
              </a:rPr>
              <a:t>Robert</a:t>
            </a:r>
          </a:p>
          <a:p>
            <a:pPr>
              <a:defRPr/>
            </a:pPr>
            <a:r>
              <a:rPr lang="en-US" sz="1800" dirty="0">
                <a:latin typeface="+mn-lt"/>
              </a:rPr>
              <a:t>Larmouth</a:t>
            </a:r>
          </a:p>
        </p:txBody>
      </p:sp>
      <p:sp>
        <p:nvSpPr>
          <p:cNvPr id="35" name="TextBox 34"/>
          <p:cNvSpPr txBox="1"/>
          <p:nvPr/>
        </p:nvSpPr>
        <p:spPr>
          <a:xfrm>
            <a:off x="1083323" y="5162552"/>
            <a:ext cx="802146" cy="646331"/>
          </a:xfrm>
          <a:prstGeom prst="rect">
            <a:avLst/>
          </a:prstGeom>
          <a:noFill/>
        </p:spPr>
        <p:txBody>
          <a:bodyPr wrap="square">
            <a:spAutoFit/>
          </a:bodyPr>
          <a:lstStyle/>
          <a:p>
            <a:pPr>
              <a:defRPr/>
            </a:pPr>
            <a:r>
              <a:rPr lang="en-US" sz="1800" dirty="0">
                <a:latin typeface="+mn-lt"/>
              </a:rPr>
              <a:t>Paul</a:t>
            </a:r>
          </a:p>
          <a:p>
            <a:pPr>
              <a:defRPr/>
            </a:pPr>
            <a:r>
              <a:rPr lang="en-US" sz="1800" dirty="0">
                <a:latin typeface="+mn-lt"/>
              </a:rPr>
              <a:t>Carroll</a:t>
            </a:r>
          </a:p>
        </p:txBody>
      </p:sp>
      <p:sp>
        <p:nvSpPr>
          <p:cNvPr id="36" name="TextBox 35"/>
          <p:cNvSpPr txBox="1"/>
          <p:nvPr/>
        </p:nvSpPr>
        <p:spPr>
          <a:xfrm>
            <a:off x="5217180" y="5618161"/>
            <a:ext cx="839747" cy="646331"/>
          </a:xfrm>
          <a:prstGeom prst="rect">
            <a:avLst/>
          </a:prstGeom>
          <a:noFill/>
        </p:spPr>
        <p:txBody>
          <a:bodyPr wrap="square">
            <a:spAutoFit/>
          </a:bodyPr>
          <a:lstStyle/>
          <a:p>
            <a:pPr>
              <a:defRPr/>
            </a:pPr>
            <a:r>
              <a:rPr lang="en-US" sz="1800" dirty="0">
                <a:latin typeface="+mn-lt"/>
              </a:rPr>
              <a:t>David</a:t>
            </a:r>
          </a:p>
          <a:p>
            <a:pPr>
              <a:defRPr/>
            </a:pPr>
            <a:r>
              <a:rPr lang="en-US" sz="1800" dirty="0">
                <a:latin typeface="+mn-lt"/>
              </a:rPr>
              <a:t>Pinney</a:t>
            </a:r>
          </a:p>
        </p:txBody>
      </p:sp>
      <p:sp>
        <p:nvSpPr>
          <p:cNvPr id="37" name="TextBox 36"/>
          <p:cNvSpPr txBox="1"/>
          <p:nvPr/>
        </p:nvSpPr>
        <p:spPr>
          <a:xfrm>
            <a:off x="8115598" y="4360328"/>
            <a:ext cx="743656" cy="646331"/>
          </a:xfrm>
          <a:prstGeom prst="rect">
            <a:avLst/>
          </a:prstGeom>
          <a:noFill/>
        </p:spPr>
        <p:txBody>
          <a:bodyPr wrap="square">
            <a:spAutoFit/>
          </a:bodyPr>
          <a:lstStyle/>
          <a:p>
            <a:pPr>
              <a:defRPr/>
            </a:pPr>
            <a:r>
              <a:rPr lang="en-US" sz="1800" dirty="0">
                <a:latin typeface="+mn-lt"/>
              </a:rPr>
              <a:t>Craig</a:t>
            </a:r>
          </a:p>
          <a:p>
            <a:pPr>
              <a:defRPr/>
            </a:pPr>
            <a:r>
              <a:rPr lang="en-US" sz="1800" dirty="0">
                <a:latin typeface="+mn-lt"/>
              </a:rPr>
              <a:t>Miller</a:t>
            </a:r>
          </a:p>
        </p:txBody>
      </p:sp>
      <p:sp>
        <p:nvSpPr>
          <p:cNvPr id="38" name="TextBox 37"/>
          <p:cNvSpPr txBox="1"/>
          <p:nvPr/>
        </p:nvSpPr>
        <p:spPr>
          <a:xfrm>
            <a:off x="2978282" y="5188201"/>
            <a:ext cx="1374511" cy="29751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2000" dirty="0"/>
              <a:t>SGDG</a:t>
            </a:r>
          </a:p>
        </p:txBody>
      </p:sp>
      <p:sp>
        <p:nvSpPr>
          <p:cNvPr id="39" name="TextBox 38"/>
          <p:cNvSpPr txBox="1"/>
          <p:nvPr/>
        </p:nvSpPr>
        <p:spPr>
          <a:xfrm>
            <a:off x="3765947" y="5618162"/>
            <a:ext cx="1376599" cy="50270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2000" dirty="0"/>
              <a:t>Extension to Solar</a:t>
            </a:r>
          </a:p>
        </p:txBody>
      </p:sp>
      <p:cxnSp>
        <p:nvCxnSpPr>
          <p:cNvPr id="40" name="Straight Arrow Connector 39"/>
          <p:cNvCxnSpPr>
            <a:stCxn id="39" idx="0"/>
            <a:endCxn id="54" idx="2"/>
          </p:cNvCxnSpPr>
          <p:nvPr/>
        </p:nvCxnSpPr>
        <p:spPr>
          <a:xfrm flipH="1" flipV="1">
            <a:off x="3971565" y="4837382"/>
            <a:ext cx="482682" cy="78078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43" name="Straight Arrow Connector 42"/>
          <p:cNvCxnSpPr>
            <a:stCxn id="38" idx="0"/>
            <a:endCxn id="54" idx="2"/>
          </p:cNvCxnSpPr>
          <p:nvPr/>
        </p:nvCxnSpPr>
        <p:spPr>
          <a:xfrm flipV="1">
            <a:off x="3665538" y="4837382"/>
            <a:ext cx="306027" cy="350819"/>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41" name="TextBox 40"/>
          <p:cNvSpPr txBox="1"/>
          <p:nvPr/>
        </p:nvSpPr>
        <p:spPr>
          <a:xfrm>
            <a:off x="3788684" y="312064"/>
            <a:ext cx="900326" cy="58477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600" dirty="0"/>
              <a:t>Microgrid</a:t>
            </a:r>
          </a:p>
          <a:p>
            <a:pPr algn="ctr">
              <a:defRPr/>
            </a:pPr>
            <a:r>
              <a:rPr lang="en-US" sz="1600" dirty="0"/>
              <a:t>Islanding Test</a:t>
            </a:r>
          </a:p>
        </p:txBody>
      </p:sp>
      <p:sp>
        <p:nvSpPr>
          <p:cNvPr id="44" name="TextBox 43"/>
          <p:cNvSpPr txBox="1"/>
          <p:nvPr/>
        </p:nvSpPr>
        <p:spPr>
          <a:xfrm>
            <a:off x="5208214" y="132858"/>
            <a:ext cx="1374511" cy="50270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2000" dirty="0"/>
              <a:t>Microgrid</a:t>
            </a:r>
          </a:p>
          <a:p>
            <a:pPr algn="ctr">
              <a:defRPr/>
            </a:pPr>
            <a:r>
              <a:rPr lang="en-US" sz="2000" dirty="0"/>
              <a:t>Best Practices</a:t>
            </a:r>
          </a:p>
        </p:txBody>
      </p:sp>
      <p:cxnSp>
        <p:nvCxnSpPr>
          <p:cNvPr id="5" name="Straight Arrow Connector 4"/>
          <p:cNvCxnSpPr>
            <a:stCxn id="44" idx="1"/>
            <a:endCxn id="41" idx="3"/>
          </p:cNvCxnSpPr>
          <p:nvPr/>
        </p:nvCxnSpPr>
        <p:spPr>
          <a:xfrm flipH="1">
            <a:off x="4689010" y="384209"/>
            <a:ext cx="519204" cy="220243"/>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45" name="TextBox 44"/>
          <p:cNvSpPr txBox="1"/>
          <p:nvPr/>
        </p:nvSpPr>
        <p:spPr>
          <a:xfrm>
            <a:off x="5975841" y="635560"/>
            <a:ext cx="1633537" cy="923330"/>
          </a:xfrm>
          <a:prstGeom prst="rect">
            <a:avLst/>
          </a:prstGeom>
          <a:noFill/>
        </p:spPr>
        <p:txBody>
          <a:bodyPr wrap="square">
            <a:spAutoFit/>
          </a:bodyPr>
          <a:lstStyle/>
          <a:p>
            <a:pPr>
              <a:defRPr/>
            </a:pPr>
            <a:r>
              <a:rPr lang="en-US" sz="1800" dirty="0">
                <a:latin typeface="+mn-lt"/>
              </a:rPr>
              <a:t>Craig</a:t>
            </a:r>
          </a:p>
          <a:p>
            <a:pPr>
              <a:defRPr/>
            </a:pPr>
            <a:r>
              <a:rPr lang="en-US" sz="1800" dirty="0">
                <a:latin typeface="+mn-lt"/>
              </a:rPr>
              <a:t>Miller (for now)</a:t>
            </a:r>
          </a:p>
        </p:txBody>
      </p:sp>
      <p:sp>
        <p:nvSpPr>
          <p:cNvPr id="46" name="TextBox 45"/>
          <p:cNvSpPr txBox="1"/>
          <p:nvPr/>
        </p:nvSpPr>
        <p:spPr>
          <a:xfrm>
            <a:off x="979488" y="1924050"/>
            <a:ext cx="1374511" cy="50270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defRPr/>
            </a:pPr>
            <a:r>
              <a:rPr lang="en-US" sz="2000" dirty="0"/>
              <a:t>Substation of the future</a:t>
            </a:r>
          </a:p>
        </p:txBody>
      </p:sp>
      <p:sp>
        <p:nvSpPr>
          <p:cNvPr id="48" name="TextBox 47"/>
          <p:cNvSpPr txBox="1"/>
          <p:nvPr/>
        </p:nvSpPr>
        <p:spPr>
          <a:xfrm>
            <a:off x="2135625" y="2539522"/>
            <a:ext cx="163032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1800" dirty="0"/>
              <a:t>Communications</a:t>
            </a:r>
          </a:p>
          <a:p>
            <a:pPr algn="ctr">
              <a:defRPr/>
            </a:pPr>
            <a:r>
              <a:rPr lang="en-US" sz="1800" dirty="0"/>
              <a:t>Taxonomy</a:t>
            </a:r>
          </a:p>
        </p:txBody>
      </p:sp>
      <p:cxnSp>
        <p:nvCxnSpPr>
          <p:cNvPr id="50" name="Straight Arrow Connector 49"/>
          <p:cNvCxnSpPr>
            <a:stCxn id="46" idx="2"/>
            <a:endCxn id="48" idx="1"/>
          </p:cNvCxnSpPr>
          <p:nvPr/>
        </p:nvCxnSpPr>
        <p:spPr>
          <a:xfrm>
            <a:off x="1666744" y="2426752"/>
            <a:ext cx="468881" cy="343603"/>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57" name="TextBox 56"/>
          <p:cNvSpPr txBox="1"/>
          <p:nvPr/>
        </p:nvSpPr>
        <p:spPr>
          <a:xfrm>
            <a:off x="885824" y="2547672"/>
            <a:ext cx="1230314" cy="646331"/>
          </a:xfrm>
          <a:prstGeom prst="rect">
            <a:avLst/>
          </a:prstGeom>
          <a:noFill/>
        </p:spPr>
        <p:txBody>
          <a:bodyPr wrap="square">
            <a:spAutoFit/>
          </a:bodyPr>
          <a:lstStyle/>
          <a:p>
            <a:pPr>
              <a:defRPr/>
            </a:pPr>
            <a:r>
              <a:rPr lang="en-US" sz="1800" dirty="0">
                <a:latin typeface="+mn-lt"/>
              </a:rPr>
              <a:t>Maurice</a:t>
            </a:r>
          </a:p>
          <a:p>
            <a:pPr>
              <a:defRPr/>
            </a:pPr>
            <a:r>
              <a:rPr lang="en-US" sz="1800" dirty="0">
                <a:latin typeface="+mn-lt"/>
              </a:rPr>
              <a:t>Martin</a:t>
            </a:r>
          </a:p>
        </p:txBody>
      </p:sp>
      <p:sp>
        <p:nvSpPr>
          <p:cNvPr id="59" name="Right Triangle 58"/>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60" name="TextBox 59"/>
          <p:cNvSpPr txBox="1"/>
          <p:nvPr/>
        </p:nvSpPr>
        <p:spPr>
          <a:xfrm rot="18889711">
            <a:off x="-40642" y="350074"/>
            <a:ext cx="1294137" cy="420628"/>
          </a:xfrm>
          <a:prstGeom prst="rect">
            <a:avLst/>
          </a:prstGeom>
          <a:noFill/>
        </p:spPr>
        <p:txBody>
          <a:bodyPr wrap="none">
            <a:spAutoFit/>
          </a:bodyPr>
          <a:lstStyle/>
          <a:p>
            <a:pPr>
              <a:defRPr/>
            </a:pPr>
            <a:r>
              <a:rPr lang="en-US" sz="3200" dirty="0">
                <a:latin typeface="+mj-lt"/>
              </a:rPr>
              <a:t>PROJECTS</a:t>
            </a:r>
            <a:endParaRPr lang="en-US" dirty="0">
              <a:latin typeface="+mj-lt"/>
            </a:endParaRPr>
          </a:p>
        </p:txBody>
      </p:sp>
    </p:spTree>
    <p:extLst>
      <p:ext uri="{BB962C8B-B14F-4D97-AF65-F5344CB8AC3E}">
        <p14:creationId xmlns:p14="http://schemas.microsoft.com/office/powerpoint/2010/main" val="218028888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Oval 59"/>
          <p:cNvSpPr/>
          <p:nvPr/>
        </p:nvSpPr>
        <p:spPr>
          <a:xfrm>
            <a:off x="1408113" y="2281238"/>
            <a:ext cx="1470025" cy="849312"/>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en-US" sz="1400">
              <a:latin typeface="+mj-lt"/>
            </a:endParaRPr>
          </a:p>
        </p:txBody>
      </p:sp>
      <p:sp>
        <p:nvSpPr>
          <p:cNvPr id="61" name="TextBox 60"/>
          <p:cNvSpPr txBox="1"/>
          <p:nvPr/>
        </p:nvSpPr>
        <p:spPr>
          <a:xfrm>
            <a:off x="392113" y="1860550"/>
            <a:ext cx="1044575" cy="430887"/>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100" dirty="0">
                <a:latin typeface="+mj-lt"/>
              </a:rPr>
              <a:t>Substation of the future</a:t>
            </a:r>
          </a:p>
        </p:txBody>
      </p:sp>
      <p:sp>
        <p:nvSpPr>
          <p:cNvPr id="62" name="TextBox 61"/>
          <p:cNvSpPr txBox="1"/>
          <p:nvPr/>
        </p:nvSpPr>
        <p:spPr>
          <a:xfrm>
            <a:off x="1536700" y="2574925"/>
            <a:ext cx="757238" cy="215444"/>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en-US" sz="400" dirty="0">
                <a:latin typeface="+mj-lt"/>
              </a:rPr>
              <a:t>Communications</a:t>
            </a:r>
          </a:p>
          <a:p>
            <a:pPr algn="ctr">
              <a:defRPr/>
            </a:pPr>
            <a:r>
              <a:rPr lang="en-US" sz="400" dirty="0">
                <a:latin typeface="+mj-lt"/>
              </a:rPr>
              <a:t>Taxonomy</a:t>
            </a:r>
          </a:p>
        </p:txBody>
      </p:sp>
      <p:cxnSp>
        <p:nvCxnSpPr>
          <p:cNvPr id="63" name="Straight Arrow Connector 62"/>
          <p:cNvCxnSpPr>
            <a:stCxn id="61" idx="2"/>
            <a:endCxn id="62" idx="1"/>
          </p:cNvCxnSpPr>
          <p:nvPr/>
        </p:nvCxnSpPr>
        <p:spPr>
          <a:xfrm>
            <a:off x="914401" y="2291437"/>
            <a:ext cx="622299" cy="39121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58374" name="TextBox 13"/>
          <p:cNvSpPr txBox="1">
            <a:spLocks noChangeArrowheads="1"/>
          </p:cNvSpPr>
          <p:nvPr/>
        </p:nvSpPr>
        <p:spPr bwMode="auto">
          <a:xfrm>
            <a:off x="2116138" y="10204450"/>
            <a:ext cx="7715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algn="ctr" eaLnBrk="1" hangingPunct="1"/>
            <a:r>
              <a:rPr lang="en-US" altLang="en-US" sz="1000"/>
              <a:t>CRN</a:t>
            </a:r>
          </a:p>
          <a:p>
            <a:pPr algn="ctr" eaLnBrk="1" hangingPunct="1"/>
            <a:r>
              <a:rPr lang="en-US" altLang="en-US" sz="1000"/>
              <a:t>RESILIENCY</a:t>
            </a:r>
          </a:p>
          <a:p>
            <a:pPr algn="ctr" eaLnBrk="1" hangingPunct="1"/>
            <a:r>
              <a:rPr lang="en-US" altLang="en-US" sz="1000"/>
              <a:t>PROGRAM</a:t>
            </a:r>
          </a:p>
        </p:txBody>
      </p:sp>
      <p:sp>
        <p:nvSpPr>
          <p:cNvPr id="58375" name="TextBox 15"/>
          <p:cNvSpPr txBox="1">
            <a:spLocks noChangeArrowheads="1"/>
          </p:cNvSpPr>
          <p:nvPr/>
        </p:nvSpPr>
        <p:spPr bwMode="auto">
          <a:xfrm>
            <a:off x="2928938" y="8928100"/>
            <a:ext cx="7667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algn="ctr" eaLnBrk="1" hangingPunct="1"/>
            <a:r>
              <a:rPr lang="en-US" altLang="en-US" sz="1000"/>
              <a:t>CRN Cyber </a:t>
            </a:r>
          </a:p>
          <a:p>
            <a:pPr algn="ctr" eaLnBrk="1" hangingPunct="1"/>
            <a:r>
              <a:rPr lang="en-US" altLang="en-US" sz="1000"/>
              <a:t>Security</a:t>
            </a:r>
          </a:p>
          <a:p>
            <a:pPr algn="ctr" eaLnBrk="1" hangingPunct="1"/>
            <a:r>
              <a:rPr lang="en-US" altLang="en-US" sz="1000"/>
              <a:t>Program</a:t>
            </a:r>
          </a:p>
        </p:txBody>
      </p:sp>
      <p:sp>
        <p:nvSpPr>
          <p:cNvPr id="58376" name="TextBox 17"/>
          <p:cNvSpPr txBox="1">
            <a:spLocks noChangeArrowheads="1"/>
          </p:cNvSpPr>
          <p:nvPr/>
        </p:nvSpPr>
        <p:spPr bwMode="auto">
          <a:xfrm>
            <a:off x="2425700" y="7773988"/>
            <a:ext cx="768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algn="ctr" eaLnBrk="1" hangingPunct="1"/>
            <a:r>
              <a:rPr lang="en-US" altLang="en-US" sz="1000"/>
              <a:t>Distributed</a:t>
            </a:r>
          </a:p>
          <a:p>
            <a:pPr algn="ctr" eaLnBrk="1" hangingPunct="1"/>
            <a:r>
              <a:rPr lang="en-US" altLang="en-US" sz="1000"/>
              <a:t>Generat</a:t>
            </a:r>
          </a:p>
        </p:txBody>
      </p:sp>
      <p:sp>
        <p:nvSpPr>
          <p:cNvPr id="49" name="Oval 48"/>
          <p:cNvSpPr/>
          <p:nvPr/>
        </p:nvSpPr>
        <p:spPr>
          <a:xfrm rot="19229149">
            <a:off x="4214813" y="1336675"/>
            <a:ext cx="1470025" cy="849313"/>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1100">
              <a:latin typeface="+mj-lt"/>
            </a:endParaRPr>
          </a:p>
        </p:txBody>
      </p:sp>
      <p:grpSp>
        <p:nvGrpSpPr>
          <p:cNvPr id="58378" name="Group 8"/>
          <p:cNvGrpSpPr>
            <a:grpSpLocks/>
          </p:cNvGrpSpPr>
          <p:nvPr/>
        </p:nvGrpSpPr>
        <p:grpSpPr bwMode="auto">
          <a:xfrm>
            <a:off x="1973263" y="1095375"/>
            <a:ext cx="3768725" cy="3435350"/>
            <a:chOff x="2275852" y="1800254"/>
            <a:chExt cx="5420349" cy="4199013"/>
          </a:xfrm>
        </p:grpSpPr>
        <p:sp>
          <p:nvSpPr>
            <p:cNvPr id="47" name="Oval 46"/>
            <p:cNvSpPr/>
            <p:nvPr/>
          </p:nvSpPr>
          <p:spPr>
            <a:xfrm>
              <a:off x="5097904" y="2842246"/>
              <a:ext cx="2598297" cy="193069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sz="1400">
                <a:latin typeface="+mj-lt"/>
              </a:endParaRPr>
            </a:p>
          </p:txBody>
        </p:sp>
        <p:sp>
          <p:nvSpPr>
            <p:cNvPr id="8" name="Oval 7"/>
            <p:cNvSpPr/>
            <p:nvPr/>
          </p:nvSpPr>
          <p:spPr>
            <a:xfrm>
              <a:off x="2275852" y="3990960"/>
              <a:ext cx="4886077" cy="2008307"/>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400">
                <a:latin typeface="+mj-lt"/>
              </a:endParaRPr>
            </a:p>
          </p:txBody>
        </p:sp>
        <p:graphicFrame>
          <p:nvGraphicFramePr>
            <p:cNvPr id="2" name="Diagram 1"/>
            <p:cNvGraphicFramePr/>
            <p:nvPr/>
          </p:nvGraphicFramePr>
          <p:xfrm>
            <a:off x="2468568" y="1800254"/>
            <a:ext cx="4273191" cy="32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480735" y="3622285"/>
              <a:ext cx="825834" cy="33857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600" dirty="0">
                  <a:latin typeface="+mj-lt"/>
                </a:rPr>
                <a:t>Essence</a:t>
              </a:r>
            </a:p>
            <a:p>
              <a:pPr algn="ctr">
                <a:defRPr/>
              </a:pPr>
              <a:r>
                <a:rPr lang="en-US" sz="600" dirty="0">
                  <a:latin typeface="+mj-lt"/>
                </a:rPr>
                <a:t>Architecture</a:t>
              </a:r>
            </a:p>
          </p:txBody>
        </p:sp>
        <p:sp>
          <p:nvSpPr>
            <p:cNvPr id="15" name="TextBox 14"/>
            <p:cNvSpPr txBox="1"/>
            <p:nvPr/>
          </p:nvSpPr>
          <p:spPr>
            <a:xfrm>
              <a:off x="2600647" y="4606064"/>
              <a:ext cx="777419" cy="451433"/>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600" dirty="0">
                  <a:latin typeface="+mj-lt"/>
                </a:rPr>
                <a:t>Grid</a:t>
              </a:r>
            </a:p>
            <a:p>
              <a:pPr algn="ctr">
                <a:defRPr/>
              </a:pPr>
              <a:r>
                <a:rPr lang="en-US" sz="600" dirty="0">
                  <a:latin typeface="+mj-lt"/>
                </a:rPr>
                <a:t>Analytics</a:t>
              </a:r>
            </a:p>
            <a:p>
              <a:pPr algn="ctr">
                <a:defRPr/>
              </a:pPr>
              <a:r>
                <a:rPr lang="en-US" sz="600" dirty="0">
                  <a:latin typeface="+mj-lt"/>
                </a:rPr>
                <a:t>Association</a:t>
              </a:r>
            </a:p>
          </p:txBody>
        </p:sp>
        <p:sp>
          <p:nvSpPr>
            <p:cNvPr id="19" name="TextBox 18"/>
            <p:cNvSpPr txBox="1"/>
            <p:nvPr/>
          </p:nvSpPr>
          <p:spPr>
            <a:xfrm>
              <a:off x="6425536" y="2407598"/>
              <a:ext cx="908831" cy="33857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600" dirty="0">
                  <a:latin typeface="+mj-lt"/>
                </a:rPr>
                <a:t>Essence Cyber</a:t>
              </a:r>
            </a:p>
            <a:p>
              <a:pPr algn="ctr">
                <a:defRPr/>
              </a:pPr>
              <a:r>
                <a:rPr lang="en-US" sz="600" dirty="0">
                  <a:latin typeface="+mj-lt"/>
                </a:rPr>
                <a:t>Security</a:t>
              </a:r>
            </a:p>
          </p:txBody>
        </p:sp>
        <p:sp>
          <p:nvSpPr>
            <p:cNvPr id="26" name="TextBox 25"/>
            <p:cNvSpPr txBox="1"/>
            <p:nvPr/>
          </p:nvSpPr>
          <p:spPr>
            <a:xfrm>
              <a:off x="3797575" y="5073700"/>
              <a:ext cx="669060" cy="33857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600" dirty="0">
                  <a:latin typeface="+mj-lt"/>
                </a:rPr>
                <a:t>Analytics</a:t>
              </a:r>
            </a:p>
            <a:p>
              <a:pPr algn="ctr">
                <a:defRPr/>
              </a:pPr>
              <a:r>
                <a:rPr lang="en-US" sz="600" dirty="0">
                  <a:latin typeface="+mj-lt"/>
                </a:rPr>
                <a:t>Cloud</a:t>
              </a:r>
            </a:p>
          </p:txBody>
        </p:sp>
        <p:sp>
          <p:nvSpPr>
            <p:cNvPr id="33" name="TextBox 32"/>
            <p:cNvSpPr txBox="1"/>
            <p:nvPr/>
          </p:nvSpPr>
          <p:spPr>
            <a:xfrm>
              <a:off x="5835036" y="4495462"/>
              <a:ext cx="968774" cy="451433"/>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600" dirty="0">
                  <a:latin typeface="+mj-lt"/>
                </a:rPr>
                <a:t>Comprehensive</a:t>
              </a:r>
            </a:p>
            <a:p>
              <a:pPr algn="ctr">
                <a:defRPr/>
              </a:pPr>
              <a:r>
                <a:rPr lang="en-US" sz="600" dirty="0">
                  <a:latin typeface="+mj-lt"/>
                </a:rPr>
                <a:t>Grid State</a:t>
              </a:r>
            </a:p>
            <a:p>
              <a:pPr algn="ctr">
                <a:defRPr/>
              </a:pPr>
              <a:r>
                <a:rPr lang="en-US" sz="600" dirty="0">
                  <a:latin typeface="+mj-lt"/>
                </a:rPr>
                <a:t>Database</a:t>
              </a:r>
            </a:p>
          </p:txBody>
        </p:sp>
        <p:sp>
          <p:nvSpPr>
            <p:cNvPr id="34" name="TextBox 33"/>
            <p:cNvSpPr txBox="1"/>
            <p:nvPr/>
          </p:nvSpPr>
          <p:spPr>
            <a:xfrm>
              <a:off x="4691492" y="5073700"/>
              <a:ext cx="696379" cy="33857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en-US" sz="600" dirty="0">
                  <a:latin typeface="+mj-lt"/>
                </a:rPr>
                <a:t>Data</a:t>
              </a:r>
            </a:p>
            <a:p>
              <a:pPr algn="ctr">
                <a:defRPr/>
              </a:pPr>
              <a:r>
                <a:rPr lang="en-US" sz="600" dirty="0">
                  <a:latin typeface="+mj-lt"/>
                </a:rPr>
                <a:t>Cloud</a:t>
              </a:r>
            </a:p>
          </p:txBody>
        </p:sp>
      </p:grpSp>
      <p:sp>
        <p:nvSpPr>
          <p:cNvPr id="12" name="TextBox 11"/>
          <p:cNvSpPr txBox="1"/>
          <p:nvPr/>
        </p:nvSpPr>
        <p:spPr>
          <a:xfrm>
            <a:off x="5935663" y="1152525"/>
            <a:ext cx="1044575" cy="600164"/>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100" dirty="0">
                <a:latin typeface="+mj-lt"/>
              </a:rPr>
              <a:t>Essence Cyber Security Project</a:t>
            </a:r>
          </a:p>
        </p:txBody>
      </p:sp>
      <p:sp>
        <p:nvSpPr>
          <p:cNvPr id="51" name="TextBox 50"/>
          <p:cNvSpPr txBox="1"/>
          <p:nvPr/>
        </p:nvSpPr>
        <p:spPr>
          <a:xfrm>
            <a:off x="5935663" y="2492375"/>
            <a:ext cx="1044575" cy="430887"/>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100" dirty="0">
                <a:latin typeface="+mj-lt"/>
              </a:rPr>
              <a:t>Smart America</a:t>
            </a:r>
          </a:p>
          <a:p>
            <a:pPr algn="ctr">
              <a:defRPr/>
            </a:pPr>
            <a:r>
              <a:rPr lang="en-US" sz="1100" dirty="0">
                <a:latin typeface="+mj-lt"/>
              </a:rPr>
              <a:t>Challenge</a:t>
            </a:r>
          </a:p>
        </p:txBody>
      </p:sp>
      <p:sp>
        <p:nvSpPr>
          <p:cNvPr id="52" name="TextBox 51"/>
          <p:cNvSpPr txBox="1"/>
          <p:nvPr/>
        </p:nvSpPr>
        <p:spPr>
          <a:xfrm>
            <a:off x="4953000" y="4498975"/>
            <a:ext cx="1044575" cy="523220"/>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400" dirty="0" err="1">
                <a:latin typeface="+mj-lt"/>
              </a:rPr>
              <a:t>Chesser</a:t>
            </a:r>
            <a:r>
              <a:rPr lang="en-US" sz="1400" dirty="0">
                <a:latin typeface="+mj-lt"/>
              </a:rPr>
              <a:t> /</a:t>
            </a:r>
          </a:p>
          <a:p>
            <a:pPr algn="ctr">
              <a:defRPr/>
            </a:pPr>
            <a:r>
              <a:rPr lang="en-US" sz="1400" dirty="0">
                <a:latin typeface="+mj-lt"/>
              </a:rPr>
              <a:t>Cumulus</a:t>
            </a:r>
          </a:p>
        </p:txBody>
      </p:sp>
      <p:sp>
        <p:nvSpPr>
          <p:cNvPr id="53" name="TextBox 52"/>
          <p:cNvSpPr txBox="1"/>
          <p:nvPr/>
        </p:nvSpPr>
        <p:spPr>
          <a:xfrm>
            <a:off x="1916113" y="4402138"/>
            <a:ext cx="1044575" cy="307777"/>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400" dirty="0">
                <a:latin typeface="+mj-lt"/>
              </a:rPr>
              <a:t>GAA</a:t>
            </a:r>
          </a:p>
        </p:txBody>
      </p:sp>
      <p:sp>
        <p:nvSpPr>
          <p:cNvPr id="54" name="TextBox 53"/>
          <p:cNvSpPr txBox="1"/>
          <p:nvPr/>
        </p:nvSpPr>
        <p:spPr>
          <a:xfrm>
            <a:off x="3142256" y="4311650"/>
            <a:ext cx="336951" cy="184666"/>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600" dirty="0">
                <a:latin typeface="+mj-lt"/>
              </a:rPr>
              <a:t>OMF</a:t>
            </a:r>
          </a:p>
        </p:txBody>
      </p:sp>
      <p:sp>
        <p:nvSpPr>
          <p:cNvPr id="55" name="TextBox 54"/>
          <p:cNvSpPr txBox="1"/>
          <p:nvPr/>
        </p:nvSpPr>
        <p:spPr>
          <a:xfrm>
            <a:off x="3822700" y="5030788"/>
            <a:ext cx="1046163" cy="307777"/>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400" dirty="0">
                <a:latin typeface="+mj-lt"/>
              </a:rPr>
              <a:t>Humboldt</a:t>
            </a:r>
          </a:p>
        </p:txBody>
      </p:sp>
      <p:cxnSp>
        <p:nvCxnSpPr>
          <p:cNvPr id="22" name="Straight Arrow Connector 21"/>
          <p:cNvCxnSpPr>
            <a:stCxn id="53" idx="0"/>
            <a:endCxn id="15" idx="2"/>
          </p:cNvCxnSpPr>
          <p:nvPr/>
        </p:nvCxnSpPr>
        <p:spPr>
          <a:xfrm flipV="1">
            <a:off x="2438401" y="3760232"/>
            <a:ext cx="30956" cy="64190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58" name="Straight Arrow Connector 57"/>
          <p:cNvCxnSpPr>
            <a:stCxn id="55" idx="0"/>
            <a:endCxn id="54" idx="3"/>
          </p:cNvCxnSpPr>
          <p:nvPr/>
        </p:nvCxnSpPr>
        <p:spPr>
          <a:xfrm flipH="1" flipV="1">
            <a:off x="3479207" y="4403983"/>
            <a:ext cx="866575" cy="626805"/>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64" name="Straight Arrow Connector 63"/>
          <p:cNvCxnSpPr>
            <a:stCxn id="52" idx="0"/>
            <a:endCxn id="33" idx="3"/>
          </p:cNvCxnSpPr>
          <p:nvPr/>
        </p:nvCxnSpPr>
        <p:spPr>
          <a:xfrm flipH="1" flipV="1">
            <a:off x="5121516" y="3485079"/>
            <a:ext cx="353772" cy="101389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67" name="Straight Arrow Connector 66"/>
          <p:cNvCxnSpPr>
            <a:stCxn id="52" idx="1"/>
            <a:endCxn id="34" idx="3"/>
          </p:cNvCxnSpPr>
          <p:nvPr/>
        </p:nvCxnSpPr>
        <p:spPr>
          <a:xfrm flipH="1" flipV="1">
            <a:off x="4137025" y="3911988"/>
            <a:ext cx="815975" cy="848597"/>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81" name="Straight Arrow Connector 80"/>
          <p:cNvCxnSpPr>
            <a:stCxn id="55" idx="0"/>
            <a:endCxn id="34" idx="2"/>
          </p:cNvCxnSpPr>
          <p:nvPr/>
        </p:nvCxnSpPr>
        <p:spPr>
          <a:xfrm flipH="1" flipV="1">
            <a:off x="3894932" y="4050487"/>
            <a:ext cx="450850" cy="980301"/>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84" name="Straight Arrow Connector 83"/>
          <p:cNvCxnSpPr>
            <a:stCxn id="52" idx="1"/>
          </p:cNvCxnSpPr>
          <p:nvPr/>
        </p:nvCxnSpPr>
        <p:spPr>
          <a:xfrm flipH="1" flipV="1">
            <a:off x="3440114" y="4084639"/>
            <a:ext cx="1512886" cy="67594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94" name="Straight Arrow Connector 93"/>
          <p:cNvCxnSpPr>
            <a:stCxn id="51" idx="1"/>
            <a:endCxn id="4" idx="3"/>
          </p:cNvCxnSpPr>
          <p:nvPr/>
        </p:nvCxnSpPr>
        <p:spPr>
          <a:xfrm flipH="1">
            <a:off x="5471080" y="2707819"/>
            <a:ext cx="464583" cy="16719"/>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97" name="Straight Arrow Connector 96"/>
          <p:cNvCxnSpPr>
            <a:stCxn id="12" idx="1"/>
            <a:endCxn id="19" idx="3"/>
          </p:cNvCxnSpPr>
          <p:nvPr/>
        </p:nvCxnSpPr>
        <p:spPr>
          <a:xfrm flipH="1">
            <a:off x="5490408" y="1452607"/>
            <a:ext cx="445255" cy="27815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00" name="Straight Arrow Connector 99"/>
          <p:cNvCxnSpPr>
            <a:stCxn id="12" idx="1"/>
            <a:endCxn id="4" idx="3"/>
          </p:cNvCxnSpPr>
          <p:nvPr/>
        </p:nvCxnSpPr>
        <p:spPr>
          <a:xfrm flipH="1">
            <a:off x="5471080" y="1452607"/>
            <a:ext cx="464583" cy="1271931"/>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03" name="Straight Arrow Connector 102"/>
          <p:cNvCxnSpPr>
            <a:stCxn id="51" idx="1"/>
            <a:endCxn id="19" idx="3"/>
          </p:cNvCxnSpPr>
          <p:nvPr/>
        </p:nvCxnSpPr>
        <p:spPr>
          <a:xfrm flipH="1" flipV="1">
            <a:off x="5490408" y="1730763"/>
            <a:ext cx="445255" cy="97705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6" name="TextBox 5"/>
          <p:cNvSpPr txBox="1"/>
          <p:nvPr/>
        </p:nvSpPr>
        <p:spPr>
          <a:xfrm>
            <a:off x="7121525" y="693738"/>
            <a:ext cx="2157963" cy="1754326"/>
          </a:xfrm>
          <a:prstGeom prst="rect">
            <a:avLst/>
          </a:prstGeom>
          <a:noFill/>
        </p:spPr>
        <p:txBody>
          <a:bodyPr wrap="none">
            <a:spAutoFit/>
          </a:bodyPr>
          <a:lstStyle/>
          <a:p>
            <a:pPr>
              <a:defRPr/>
            </a:pPr>
            <a:r>
              <a:rPr lang="en-US" sz="1200" dirty="0">
                <a:latin typeface="+mj-lt"/>
              </a:rPr>
              <a:t>DOE / OE </a:t>
            </a:r>
          </a:p>
          <a:p>
            <a:pPr>
              <a:defRPr/>
            </a:pPr>
            <a:r>
              <a:rPr lang="en-US" sz="1200" dirty="0">
                <a:latin typeface="+mj-lt"/>
              </a:rPr>
              <a:t>Pacific Northwest National Labs</a:t>
            </a:r>
          </a:p>
          <a:p>
            <a:pPr>
              <a:defRPr/>
            </a:pPr>
            <a:r>
              <a:rPr lang="en-US" sz="1200" dirty="0">
                <a:latin typeface="+mj-lt"/>
              </a:rPr>
              <a:t>Honeywell</a:t>
            </a:r>
          </a:p>
          <a:p>
            <a:pPr>
              <a:defRPr/>
            </a:pPr>
            <a:r>
              <a:rPr lang="en-US" sz="1200" dirty="0">
                <a:latin typeface="+mj-lt"/>
              </a:rPr>
              <a:t>Cigital</a:t>
            </a:r>
          </a:p>
          <a:p>
            <a:pPr>
              <a:defRPr/>
            </a:pPr>
            <a:r>
              <a:rPr lang="en-US" sz="1200" dirty="0">
                <a:latin typeface="+mj-lt"/>
              </a:rPr>
              <a:t>Carnegie Mellon University</a:t>
            </a:r>
          </a:p>
          <a:p>
            <a:pPr>
              <a:defRPr/>
            </a:pPr>
            <a:r>
              <a:rPr lang="en-US" sz="1200" dirty="0">
                <a:latin typeface="+mj-lt"/>
              </a:rPr>
              <a:t>GE? </a:t>
            </a:r>
            <a:endParaRPr lang="en-US" sz="1200" dirty="0">
              <a:solidFill>
                <a:srgbClr val="00B050"/>
              </a:solidFill>
              <a:latin typeface="+mj-lt"/>
            </a:endParaRPr>
          </a:p>
          <a:p>
            <a:pPr>
              <a:defRPr/>
            </a:pPr>
            <a:r>
              <a:rPr lang="en-US" sz="1200" dirty="0">
                <a:latin typeface="+mj-lt"/>
              </a:rPr>
              <a:t>Benton REA</a:t>
            </a:r>
          </a:p>
          <a:p>
            <a:pPr>
              <a:defRPr/>
            </a:pPr>
            <a:r>
              <a:rPr lang="en-US" sz="1200" dirty="0">
                <a:latin typeface="+mj-lt"/>
              </a:rPr>
              <a:t>Platte Clay</a:t>
            </a:r>
          </a:p>
          <a:p>
            <a:pPr>
              <a:defRPr/>
            </a:pPr>
            <a:r>
              <a:rPr lang="en-US" sz="1200" dirty="0">
                <a:latin typeface="+mj-lt"/>
              </a:rPr>
              <a:t>Rappahannock</a:t>
            </a:r>
          </a:p>
        </p:txBody>
      </p:sp>
      <p:sp>
        <p:nvSpPr>
          <p:cNvPr id="36" name="TextBox 35"/>
          <p:cNvSpPr txBox="1"/>
          <p:nvPr/>
        </p:nvSpPr>
        <p:spPr>
          <a:xfrm>
            <a:off x="4379913" y="5354638"/>
            <a:ext cx="184731" cy="461665"/>
          </a:xfrm>
          <a:prstGeom prst="rect">
            <a:avLst/>
          </a:prstGeom>
          <a:noFill/>
        </p:spPr>
        <p:txBody>
          <a:bodyPr wrap="none">
            <a:spAutoFit/>
          </a:bodyPr>
          <a:lstStyle/>
          <a:p>
            <a:pPr>
              <a:defRPr/>
            </a:pPr>
            <a:endParaRPr lang="en-US" sz="2400" dirty="0">
              <a:latin typeface="+mj-lt"/>
            </a:endParaRPr>
          </a:p>
        </p:txBody>
      </p:sp>
      <p:sp>
        <p:nvSpPr>
          <p:cNvPr id="37" name="TextBox 36"/>
          <p:cNvSpPr txBox="1"/>
          <p:nvPr/>
        </p:nvSpPr>
        <p:spPr>
          <a:xfrm>
            <a:off x="6457950" y="3008851"/>
            <a:ext cx="2496068" cy="1600438"/>
          </a:xfrm>
          <a:prstGeom prst="rect">
            <a:avLst/>
          </a:prstGeom>
          <a:noFill/>
        </p:spPr>
        <p:txBody>
          <a:bodyPr wrap="none">
            <a:spAutoFit/>
          </a:bodyPr>
          <a:lstStyle/>
          <a:p>
            <a:pPr>
              <a:defRPr/>
            </a:pPr>
            <a:r>
              <a:rPr lang="en-US" sz="1400" dirty="0">
                <a:latin typeface="+mj-lt"/>
              </a:rPr>
              <a:t>GE </a:t>
            </a:r>
            <a:r>
              <a:rPr lang="en-US" sz="1400" dirty="0">
                <a:solidFill>
                  <a:srgbClr val="00B050"/>
                </a:solidFill>
                <a:latin typeface="+mj-lt"/>
              </a:rPr>
              <a:t>-</a:t>
            </a:r>
          </a:p>
          <a:p>
            <a:pPr>
              <a:defRPr/>
            </a:pPr>
            <a:r>
              <a:rPr lang="en-US" sz="1400" dirty="0">
                <a:latin typeface="+mj-lt"/>
              </a:rPr>
              <a:t>Security Fabric Alliance</a:t>
            </a:r>
          </a:p>
          <a:p>
            <a:pPr>
              <a:defRPr/>
            </a:pPr>
            <a:r>
              <a:rPr lang="en-US" sz="1400" dirty="0" err="1">
                <a:latin typeface="+mj-lt"/>
              </a:rPr>
              <a:t>Milsoft</a:t>
            </a:r>
            <a:endParaRPr lang="en-US" sz="1400" dirty="0">
              <a:latin typeface="+mj-lt"/>
            </a:endParaRPr>
          </a:p>
          <a:p>
            <a:pPr>
              <a:defRPr/>
            </a:pPr>
            <a:r>
              <a:rPr lang="en-US" sz="1400" dirty="0" err="1">
                <a:latin typeface="+mj-lt"/>
              </a:rPr>
              <a:t>Indra</a:t>
            </a:r>
            <a:endParaRPr lang="en-US" sz="1400" dirty="0">
              <a:latin typeface="+mj-lt"/>
            </a:endParaRPr>
          </a:p>
          <a:p>
            <a:pPr>
              <a:defRPr/>
            </a:pPr>
            <a:r>
              <a:rPr lang="en-US" sz="1400" dirty="0">
                <a:latin typeface="+mj-lt"/>
              </a:rPr>
              <a:t>Internet2</a:t>
            </a:r>
          </a:p>
          <a:p>
            <a:pPr>
              <a:defRPr/>
            </a:pPr>
            <a:r>
              <a:rPr lang="en-US" sz="1400" dirty="0">
                <a:latin typeface="+mj-lt"/>
              </a:rPr>
              <a:t>Industrial Internet Consortium </a:t>
            </a:r>
            <a:r>
              <a:rPr lang="en-US" sz="1400" dirty="0">
                <a:solidFill>
                  <a:srgbClr val="00B050"/>
                </a:solidFill>
                <a:latin typeface="+mj-lt"/>
              </a:rPr>
              <a:t>-</a:t>
            </a:r>
            <a:endParaRPr lang="en-US" sz="1400" dirty="0">
              <a:latin typeface="+mj-lt"/>
            </a:endParaRPr>
          </a:p>
          <a:p>
            <a:pPr>
              <a:defRPr/>
            </a:pPr>
            <a:r>
              <a:rPr lang="en-US" sz="1400" dirty="0">
                <a:latin typeface="+mj-lt"/>
              </a:rPr>
              <a:t>Cast of Thousands</a:t>
            </a:r>
          </a:p>
        </p:txBody>
      </p:sp>
      <p:sp>
        <p:nvSpPr>
          <p:cNvPr id="38" name="TextBox 37"/>
          <p:cNvSpPr txBox="1"/>
          <p:nvPr/>
        </p:nvSpPr>
        <p:spPr>
          <a:xfrm>
            <a:off x="1852613" y="5538788"/>
            <a:ext cx="1044575" cy="307777"/>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400" dirty="0">
                <a:latin typeface="+mj-lt"/>
              </a:rPr>
              <a:t>SGDG</a:t>
            </a:r>
          </a:p>
        </p:txBody>
      </p:sp>
      <p:sp>
        <p:nvSpPr>
          <p:cNvPr id="39" name="TextBox 38"/>
          <p:cNvSpPr txBox="1"/>
          <p:nvPr/>
        </p:nvSpPr>
        <p:spPr>
          <a:xfrm>
            <a:off x="3003550" y="5541963"/>
            <a:ext cx="1046163" cy="738664"/>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400" dirty="0" smtClean="0">
                <a:latin typeface="+mj-lt"/>
              </a:rPr>
              <a:t>PMF Extension </a:t>
            </a:r>
            <a:r>
              <a:rPr lang="en-US" sz="1400" dirty="0">
                <a:latin typeface="+mj-lt"/>
              </a:rPr>
              <a:t>to Solar</a:t>
            </a:r>
          </a:p>
        </p:txBody>
      </p:sp>
      <p:cxnSp>
        <p:nvCxnSpPr>
          <p:cNvPr id="40" name="Straight Arrow Connector 39"/>
          <p:cNvCxnSpPr>
            <a:stCxn id="39" idx="0"/>
            <a:endCxn id="54" idx="2"/>
          </p:cNvCxnSpPr>
          <p:nvPr/>
        </p:nvCxnSpPr>
        <p:spPr>
          <a:xfrm flipH="1" flipV="1">
            <a:off x="3310732" y="4496316"/>
            <a:ext cx="215900" cy="1045647"/>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43" name="Straight Arrow Connector 42"/>
          <p:cNvCxnSpPr>
            <a:stCxn id="38" idx="0"/>
            <a:endCxn id="54" idx="2"/>
          </p:cNvCxnSpPr>
          <p:nvPr/>
        </p:nvCxnSpPr>
        <p:spPr>
          <a:xfrm flipV="1">
            <a:off x="2374901" y="4496316"/>
            <a:ext cx="935831" cy="104247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41" name="TextBox 40"/>
          <p:cNvSpPr txBox="1"/>
          <p:nvPr/>
        </p:nvSpPr>
        <p:spPr>
          <a:xfrm>
            <a:off x="5157788" y="5159206"/>
            <a:ext cx="546047" cy="338554"/>
          </a:xfrm>
          <a:prstGeom prst="rect">
            <a:avLst/>
          </a:prstGeom>
          <a:noFill/>
        </p:spPr>
        <p:txBody>
          <a:bodyPr wrap="none">
            <a:spAutoFit/>
          </a:bodyPr>
          <a:lstStyle/>
          <a:p>
            <a:pPr>
              <a:defRPr/>
            </a:pPr>
            <a:r>
              <a:rPr lang="en-US" sz="1600" dirty="0" smtClean="0">
                <a:latin typeface="+mj-lt"/>
              </a:rPr>
              <a:t>Inte</a:t>
            </a:r>
            <a:r>
              <a:rPr lang="en-US" sz="1200" dirty="0" smtClean="0">
                <a:latin typeface="+mj-lt"/>
              </a:rPr>
              <a:t>l</a:t>
            </a:r>
            <a:endParaRPr lang="en-US" sz="1200" dirty="0">
              <a:solidFill>
                <a:srgbClr val="00B050"/>
              </a:solidFill>
              <a:latin typeface="+mj-lt"/>
            </a:endParaRPr>
          </a:p>
        </p:txBody>
      </p:sp>
      <p:sp>
        <p:nvSpPr>
          <p:cNvPr id="44" name="TextBox 43"/>
          <p:cNvSpPr txBox="1"/>
          <p:nvPr/>
        </p:nvSpPr>
        <p:spPr>
          <a:xfrm>
            <a:off x="4152849" y="5457902"/>
            <a:ext cx="1033873" cy="738664"/>
          </a:xfrm>
          <a:prstGeom prst="rect">
            <a:avLst/>
          </a:prstGeom>
          <a:noFill/>
        </p:spPr>
        <p:txBody>
          <a:bodyPr wrap="none">
            <a:spAutoFit/>
          </a:bodyPr>
          <a:lstStyle/>
          <a:p>
            <a:pPr>
              <a:defRPr/>
            </a:pPr>
            <a:r>
              <a:rPr lang="en-US" sz="1400" dirty="0">
                <a:latin typeface="+mj-lt"/>
              </a:rPr>
              <a:t>Intel </a:t>
            </a:r>
            <a:r>
              <a:rPr lang="en-US" sz="1400" dirty="0">
                <a:solidFill>
                  <a:srgbClr val="00B050"/>
                </a:solidFill>
                <a:latin typeface="+mj-lt"/>
              </a:rPr>
              <a:t>-</a:t>
            </a:r>
          </a:p>
          <a:p>
            <a:pPr>
              <a:defRPr/>
            </a:pPr>
            <a:r>
              <a:rPr lang="en-US" sz="1400" dirty="0" err="1">
                <a:latin typeface="+mj-lt"/>
              </a:rPr>
              <a:t>Pedernales</a:t>
            </a:r>
            <a:r>
              <a:rPr lang="en-US" sz="1400" dirty="0">
                <a:latin typeface="+mj-lt"/>
              </a:rPr>
              <a:t> </a:t>
            </a:r>
            <a:endParaRPr lang="en-US" sz="1400" dirty="0">
              <a:solidFill>
                <a:srgbClr val="00B050"/>
              </a:solidFill>
              <a:latin typeface="+mj-lt"/>
            </a:endParaRPr>
          </a:p>
          <a:p>
            <a:pPr>
              <a:defRPr/>
            </a:pPr>
            <a:r>
              <a:rPr lang="en-US" sz="1400" dirty="0">
                <a:latin typeface="+mj-lt"/>
              </a:rPr>
              <a:t>Cyme</a:t>
            </a:r>
          </a:p>
        </p:txBody>
      </p:sp>
      <p:sp>
        <p:nvSpPr>
          <p:cNvPr id="45" name="TextBox 44"/>
          <p:cNvSpPr txBox="1"/>
          <p:nvPr/>
        </p:nvSpPr>
        <p:spPr>
          <a:xfrm>
            <a:off x="3132138" y="6435944"/>
            <a:ext cx="800219" cy="276999"/>
          </a:xfrm>
          <a:prstGeom prst="rect">
            <a:avLst/>
          </a:prstGeom>
          <a:noFill/>
        </p:spPr>
        <p:txBody>
          <a:bodyPr wrap="none">
            <a:spAutoFit/>
          </a:bodyPr>
          <a:lstStyle/>
          <a:p>
            <a:pPr>
              <a:defRPr/>
            </a:pPr>
            <a:r>
              <a:rPr lang="en-US" sz="1200" dirty="0">
                <a:latin typeface="+mj-lt"/>
              </a:rPr>
              <a:t>DOE / OE </a:t>
            </a:r>
            <a:endParaRPr lang="en-US" sz="1200" dirty="0">
              <a:solidFill>
                <a:srgbClr val="00B050"/>
              </a:solidFill>
              <a:latin typeface="+mj-lt"/>
            </a:endParaRPr>
          </a:p>
        </p:txBody>
      </p:sp>
      <p:sp>
        <p:nvSpPr>
          <p:cNvPr id="46" name="TextBox 45"/>
          <p:cNvSpPr txBox="1"/>
          <p:nvPr/>
        </p:nvSpPr>
        <p:spPr>
          <a:xfrm>
            <a:off x="1779588" y="5789613"/>
            <a:ext cx="800219" cy="646331"/>
          </a:xfrm>
          <a:prstGeom prst="rect">
            <a:avLst/>
          </a:prstGeom>
          <a:noFill/>
        </p:spPr>
        <p:txBody>
          <a:bodyPr wrap="none">
            <a:spAutoFit/>
          </a:bodyPr>
          <a:lstStyle/>
          <a:p>
            <a:pPr>
              <a:defRPr/>
            </a:pPr>
            <a:r>
              <a:rPr lang="en-US" sz="1200" dirty="0">
                <a:latin typeface="+mj-lt"/>
              </a:rPr>
              <a:t>DOE / OE </a:t>
            </a:r>
            <a:endParaRPr lang="en-US" sz="1200" dirty="0">
              <a:solidFill>
                <a:srgbClr val="00B050"/>
              </a:solidFill>
              <a:latin typeface="+mj-lt"/>
            </a:endParaRPr>
          </a:p>
          <a:p>
            <a:pPr>
              <a:defRPr/>
            </a:pPr>
            <a:r>
              <a:rPr lang="en-US" sz="1200" dirty="0">
                <a:latin typeface="+mj-lt"/>
              </a:rPr>
              <a:t>PNNL </a:t>
            </a:r>
            <a:endParaRPr lang="en-US" sz="1200" dirty="0">
              <a:solidFill>
                <a:srgbClr val="00B050"/>
              </a:solidFill>
              <a:latin typeface="+mj-lt"/>
            </a:endParaRPr>
          </a:p>
          <a:p>
            <a:pPr>
              <a:defRPr/>
            </a:pPr>
            <a:r>
              <a:rPr lang="en-US" sz="1200" dirty="0">
                <a:latin typeface="+mj-lt"/>
              </a:rPr>
              <a:t>ORNL</a:t>
            </a:r>
          </a:p>
        </p:txBody>
      </p:sp>
      <p:sp>
        <p:nvSpPr>
          <p:cNvPr id="48" name="TextBox 47"/>
          <p:cNvSpPr txBox="1"/>
          <p:nvPr/>
        </p:nvSpPr>
        <p:spPr>
          <a:xfrm>
            <a:off x="1912938" y="4651375"/>
            <a:ext cx="2055819" cy="738664"/>
          </a:xfrm>
          <a:prstGeom prst="rect">
            <a:avLst/>
          </a:prstGeom>
          <a:noFill/>
        </p:spPr>
        <p:txBody>
          <a:bodyPr wrap="none">
            <a:spAutoFit/>
          </a:bodyPr>
          <a:lstStyle/>
          <a:p>
            <a:pPr>
              <a:defRPr/>
            </a:pPr>
            <a:r>
              <a:rPr lang="en-US" sz="1400" dirty="0">
                <a:latin typeface="+mj-lt"/>
              </a:rPr>
              <a:t>Members </a:t>
            </a:r>
            <a:endParaRPr lang="en-US" sz="1400" dirty="0">
              <a:solidFill>
                <a:srgbClr val="00B050"/>
              </a:solidFill>
              <a:latin typeface="+mj-lt"/>
            </a:endParaRPr>
          </a:p>
          <a:p>
            <a:pPr>
              <a:defRPr/>
            </a:pPr>
            <a:r>
              <a:rPr lang="en-US" sz="1400" dirty="0">
                <a:latin typeface="+mj-lt"/>
              </a:rPr>
              <a:t>Battelle, </a:t>
            </a:r>
            <a:r>
              <a:rPr lang="en-US" sz="1400" dirty="0" err="1">
                <a:latin typeface="+mj-lt"/>
              </a:rPr>
              <a:t>Milsoft</a:t>
            </a:r>
            <a:r>
              <a:rPr lang="en-US" sz="1400" dirty="0">
                <a:latin typeface="+mj-lt"/>
              </a:rPr>
              <a:t>, Stanford</a:t>
            </a:r>
          </a:p>
          <a:p>
            <a:pPr>
              <a:defRPr/>
            </a:pPr>
            <a:r>
              <a:rPr lang="en-US" sz="1400" dirty="0" err="1">
                <a:latin typeface="+mj-lt"/>
              </a:rPr>
              <a:t>Indra</a:t>
            </a:r>
            <a:r>
              <a:rPr lang="en-US" sz="1400" dirty="0">
                <a:latin typeface="+mj-lt"/>
              </a:rPr>
              <a:t>, CMU, GE</a:t>
            </a:r>
          </a:p>
        </p:txBody>
      </p:sp>
      <p:sp>
        <p:nvSpPr>
          <p:cNvPr id="50" name="TextBox 49"/>
          <p:cNvSpPr txBox="1"/>
          <p:nvPr/>
        </p:nvSpPr>
        <p:spPr>
          <a:xfrm>
            <a:off x="3450040" y="919163"/>
            <a:ext cx="540533" cy="24622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defRPr/>
            </a:pPr>
            <a:r>
              <a:rPr lang="en-US" sz="500" dirty="0">
                <a:latin typeface="+mj-lt"/>
              </a:rPr>
              <a:t>Microgrid</a:t>
            </a:r>
          </a:p>
          <a:p>
            <a:pPr algn="ctr">
              <a:defRPr/>
            </a:pPr>
            <a:r>
              <a:rPr lang="en-US" sz="500" dirty="0">
                <a:latin typeface="+mj-lt"/>
              </a:rPr>
              <a:t>Islanding Test</a:t>
            </a:r>
          </a:p>
        </p:txBody>
      </p:sp>
      <p:sp>
        <p:nvSpPr>
          <p:cNvPr id="56" name="TextBox 55"/>
          <p:cNvSpPr txBox="1"/>
          <p:nvPr/>
        </p:nvSpPr>
        <p:spPr>
          <a:xfrm>
            <a:off x="4243388" y="366713"/>
            <a:ext cx="1044575" cy="430887"/>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US" sz="1100" dirty="0">
                <a:latin typeface="+mj-lt"/>
              </a:rPr>
              <a:t>Microgrid</a:t>
            </a:r>
          </a:p>
          <a:p>
            <a:pPr algn="ctr">
              <a:defRPr/>
            </a:pPr>
            <a:r>
              <a:rPr lang="en-US" sz="1100" dirty="0">
                <a:latin typeface="+mj-lt"/>
              </a:rPr>
              <a:t>Best Practices</a:t>
            </a:r>
          </a:p>
        </p:txBody>
      </p:sp>
      <p:cxnSp>
        <p:nvCxnSpPr>
          <p:cNvPr id="57" name="Straight Arrow Connector 56"/>
          <p:cNvCxnSpPr/>
          <p:nvPr/>
        </p:nvCxnSpPr>
        <p:spPr>
          <a:xfrm flipH="1">
            <a:off x="4062413" y="796925"/>
            <a:ext cx="282575" cy="169863"/>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59" name="TextBox 58"/>
          <p:cNvSpPr txBox="1"/>
          <p:nvPr/>
        </p:nvSpPr>
        <p:spPr>
          <a:xfrm>
            <a:off x="5370513" y="211138"/>
            <a:ext cx="1846916" cy="1169551"/>
          </a:xfrm>
          <a:prstGeom prst="rect">
            <a:avLst/>
          </a:prstGeom>
          <a:noFill/>
        </p:spPr>
        <p:txBody>
          <a:bodyPr wrap="none">
            <a:spAutoFit/>
          </a:bodyPr>
          <a:lstStyle/>
          <a:p>
            <a:pPr>
              <a:defRPr/>
            </a:pPr>
            <a:r>
              <a:rPr lang="en-US" sz="1400" dirty="0">
                <a:latin typeface="+mj-lt"/>
              </a:rPr>
              <a:t>Penn State University</a:t>
            </a:r>
          </a:p>
          <a:p>
            <a:pPr>
              <a:defRPr/>
            </a:pPr>
            <a:r>
              <a:rPr lang="en-US" sz="1400" dirty="0" err="1">
                <a:latin typeface="+mj-lt"/>
              </a:rPr>
              <a:t>GridStar</a:t>
            </a:r>
            <a:endParaRPr lang="en-US" sz="1400" dirty="0">
              <a:latin typeface="+mj-lt"/>
            </a:endParaRPr>
          </a:p>
          <a:p>
            <a:pPr>
              <a:defRPr/>
            </a:pPr>
            <a:r>
              <a:rPr lang="en-US" sz="1400" dirty="0">
                <a:latin typeface="+mj-lt"/>
              </a:rPr>
              <a:t>Philadelphia Navy Yard</a:t>
            </a:r>
          </a:p>
          <a:p>
            <a:pPr>
              <a:defRPr/>
            </a:pPr>
            <a:r>
              <a:rPr lang="en-US" sz="1400" dirty="0">
                <a:latin typeface="+mj-lt"/>
              </a:rPr>
              <a:t>Poudre Valley</a:t>
            </a:r>
            <a:br>
              <a:rPr lang="en-US" sz="1400" dirty="0">
                <a:latin typeface="+mj-lt"/>
              </a:rPr>
            </a:br>
            <a:r>
              <a:rPr lang="en-US" sz="1400" dirty="0">
                <a:latin typeface="+mj-lt"/>
              </a:rPr>
              <a:t>Owen</a:t>
            </a:r>
          </a:p>
        </p:txBody>
      </p:sp>
      <p:sp>
        <p:nvSpPr>
          <p:cNvPr id="65" name="Right Triangle 64"/>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66" name="TextBox 65"/>
          <p:cNvSpPr txBox="1"/>
          <p:nvPr/>
        </p:nvSpPr>
        <p:spPr>
          <a:xfrm rot="18889711">
            <a:off x="1133" y="370593"/>
            <a:ext cx="1210588" cy="379591"/>
          </a:xfrm>
          <a:prstGeom prst="rect">
            <a:avLst/>
          </a:prstGeom>
          <a:noFill/>
        </p:spPr>
        <p:txBody>
          <a:bodyPr wrap="none">
            <a:spAutoFit/>
          </a:bodyPr>
          <a:lstStyle/>
          <a:p>
            <a:pPr>
              <a:defRPr/>
            </a:pPr>
            <a:r>
              <a:rPr lang="en-US" sz="2800" dirty="0">
                <a:latin typeface="+mj-lt"/>
              </a:rPr>
              <a:t>PARTNERS</a:t>
            </a:r>
            <a:endParaRPr lang="en-US" sz="1400" dirty="0">
              <a:latin typeface="+mj-lt"/>
            </a:endParaRPr>
          </a:p>
        </p:txBody>
      </p:sp>
      <p:sp>
        <p:nvSpPr>
          <p:cNvPr id="68" name="TextBox 67"/>
          <p:cNvSpPr txBox="1"/>
          <p:nvPr/>
        </p:nvSpPr>
        <p:spPr>
          <a:xfrm>
            <a:off x="407988" y="2246313"/>
            <a:ext cx="1337354" cy="523220"/>
          </a:xfrm>
          <a:prstGeom prst="rect">
            <a:avLst/>
          </a:prstGeom>
          <a:noFill/>
        </p:spPr>
        <p:txBody>
          <a:bodyPr wrap="none">
            <a:spAutoFit/>
          </a:bodyPr>
          <a:lstStyle/>
          <a:p>
            <a:pPr>
              <a:defRPr/>
            </a:pPr>
            <a:r>
              <a:rPr lang="en-US" sz="1400" dirty="0">
                <a:latin typeface="+mj-lt"/>
              </a:rPr>
              <a:t>ABB</a:t>
            </a:r>
            <a:endParaRPr lang="en-US" sz="1400" dirty="0">
              <a:solidFill>
                <a:srgbClr val="00B050"/>
              </a:solidFill>
              <a:latin typeface="+mj-lt"/>
            </a:endParaRPr>
          </a:p>
          <a:p>
            <a:pPr>
              <a:defRPr/>
            </a:pPr>
            <a:r>
              <a:rPr lang="en-US" sz="1400" dirty="0">
                <a:latin typeface="+mj-lt"/>
              </a:rPr>
              <a:t>Multiple Others</a:t>
            </a:r>
          </a:p>
        </p:txBody>
      </p:sp>
    </p:spTree>
    <p:extLst>
      <p:ext uri="{BB962C8B-B14F-4D97-AF65-F5344CB8AC3E}">
        <p14:creationId xmlns:p14="http://schemas.microsoft.com/office/powerpoint/2010/main" val="113579163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d1jqu7g1y74ds1.cloudfront.net/wp-content/uploads/2010/03/Apollo-11-Launc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030"/>
            <a:ext cx="9144000" cy="6972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9522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loud 11"/>
          <p:cNvSpPr/>
          <p:nvPr/>
        </p:nvSpPr>
        <p:spPr>
          <a:xfrm>
            <a:off x="3369363" y="2435089"/>
            <a:ext cx="2895600" cy="20574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Transition</a:t>
            </a:r>
            <a:endParaRPr lang="en-US" dirty="0"/>
          </a:p>
        </p:txBody>
      </p:sp>
      <p:sp>
        <p:nvSpPr>
          <p:cNvPr id="2" name="Title 1"/>
          <p:cNvSpPr>
            <a:spLocks noGrp="1"/>
          </p:cNvSpPr>
          <p:nvPr>
            <p:ph type="title"/>
          </p:nvPr>
        </p:nvSpPr>
        <p:spPr/>
        <p:txBody>
          <a:bodyPr>
            <a:normAutofit/>
          </a:bodyPr>
          <a:lstStyle/>
          <a:p>
            <a:r>
              <a:rPr lang="en-US" dirty="0" smtClean="0"/>
              <a:t>Living in the Interesting Time</a:t>
            </a:r>
            <a:endParaRPr lang="en-US" dirty="0"/>
          </a:p>
        </p:txBody>
      </p:sp>
      <p:grpSp>
        <p:nvGrpSpPr>
          <p:cNvPr id="6" name="Group 5"/>
          <p:cNvGrpSpPr/>
          <p:nvPr/>
        </p:nvGrpSpPr>
        <p:grpSpPr>
          <a:xfrm>
            <a:off x="1040296" y="2257289"/>
            <a:ext cx="2819400" cy="2438400"/>
            <a:chOff x="1066800" y="2133600"/>
            <a:chExt cx="2819400" cy="2438400"/>
          </a:xfrm>
        </p:grpSpPr>
        <p:sp>
          <p:nvSpPr>
            <p:cNvPr id="4" name="Rounded Rectangle 3"/>
            <p:cNvSpPr/>
            <p:nvPr/>
          </p:nvSpPr>
          <p:spPr>
            <a:xfrm>
              <a:off x="1066800" y="2133600"/>
              <a:ext cx="28194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dirty="0" smtClean="0"/>
                <a:t>Control Through Angular Momentum</a:t>
              </a:r>
              <a:endParaRPr lang="en-US" dirty="0"/>
            </a:p>
          </p:txBody>
        </p:sp>
        <p:pic>
          <p:nvPicPr>
            <p:cNvPr id="1026" name="Picture 2" descr="http://upload.wikimedia.org/wikipedia/commons/4/4f/Modern_Steam_Turbine_Generat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7800" y="2895600"/>
              <a:ext cx="2209800" cy="147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5671930" y="2257289"/>
            <a:ext cx="2819400" cy="2438400"/>
            <a:chOff x="5638800" y="2286000"/>
            <a:chExt cx="2819400" cy="2438400"/>
          </a:xfrm>
        </p:grpSpPr>
        <p:sp>
          <p:nvSpPr>
            <p:cNvPr id="5" name="Rounded Rectangle 4"/>
            <p:cNvSpPr/>
            <p:nvPr/>
          </p:nvSpPr>
          <p:spPr>
            <a:xfrm>
              <a:off x="5638800" y="2286000"/>
              <a:ext cx="28194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dirty="0" smtClean="0"/>
                <a:t>Analytically Driven Control</a:t>
              </a:r>
              <a:endParaRPr lang="en-US" dirty="0"/>
            </a:p>
          </p:txBody>
        </p:sp>
        <p:pic>
          <p:nvPicPr>
            <p:cNvPr id="7" name="Picture 2" descr="http://upload.wikimedia.org/wikipedia/commons/4/4f/Modern_Steam_Turbine_Generato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7489" y="3022600"/>
              <a:ext cx="9144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oletop equipm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696200" y="3505062"/>
              <a:ext cx="627549" cy="90680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saigon-gpdaily.com.vn/dataimages/original/2011/12/images212634_Server-Roo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14689" y="3669748"/>
              <a:ext cx="993366" cy="762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8"/>
          <p:cNvSpPr txBox="1"/>
          <p:nvPr/>
        </p:nvSpPr>
        <p:spPr>
          <a:xfrm>
            <a:off x="1750125" y="1836218"/>
            <a:ext cx="1399742" cy="369332"/>
          </a:xfrm>
          <a:prstGeom prst="rect">
            <a:avLst/>
          </a:prstGeom>
          <a:noFill/>
        </p:spPr>
        <p:txBody>
          <a:bodyPr wrap="none" rtlCol="0">
            <a:spAutoFit/>
          </a:bodyPr>
          <a:lstStyle/>
          <a:p>
            <a:r>
              <a:rPr lang="en-US" dirty="0" smtClean="0"/>
              <a:t>1883</a:t>
            </a:r>
            <a:r>
              <a:rPr lang="en-US" dirty="0" smtClean="0">
                <a:sym typeface="Wingdings" panose="05000000000000000000" pitchFamily="2" charset="2"/>
              </a:rPr>
              <a:t> 1990</a:t>
            </a:r>
            <a:endParaRPr lang="en-US" dirty="0"/>
          </a:p>
        </p:txBody>
      </p:sp>
      <p:grpSp>
        <p:nvGrpSpPr>
          <p:cNvPr id="11" name="Group 10"/>
          <p:cNvGrpSpPr/>
          <p:nvPr/>
        </p:nvGrpSpPr>
        <p:grpSpPr>
          <a:xfrm>
            <a:off x="6388516" y="1836218"/>
            <a:ext cx="1386228" cy="369332"/>
            <a:chOff x="6553200" y="1836218"/>
            <a:chExt cx="1386228" cy="369332"/>
          </a:xfrm>
        </p:grpSpPr>
        <p:sp>
          <p:nvSpPr>
            <p:cNvPr id="13" name="TextBox 12"/>
            <p:cNvSpPr txBox="1"/>
            <p:nvPr/>
          </p:nvSpPr>
          <p:spPr>
            <a:xfrm>
              <a:off x="6553200" y="1836218"/>
              <a:ext cx="986167" cy="369332"/>
            </a:xfrm>
            <a:prstGeom prst="rect">
              <a:avLst/>
            </a:prstGeom>
            <a:noFill/>
          </p:spPr>
          <p:txBody>
            <a:bodyPr wrap="none" rtlCol="0">
              <a:spAutoFit/>
            </a:bodyPr>
            <a:lstStyle/>
            <a:p>
              <a:r>
                <a:rPr lang="en-US" dirty="0" smtClean="0"/>
                <a:t>2025?</a:t>
              </a:r>
              <a:r>
                <a:rPr lang="en-US" dirty="0" smtClean="0">
                  <a:sym typeface="Wingdings" panose="05000000000000000000" pitchFamily="2" charset="2"/>
                </a:rPr>
                <a:t></a:t>
              </a:r>
              <a:endParaRPr lang="en-US" dirty="0"/>
            </a:p>
          </p:txBody>
        </p:sp>
        <p:sp>
          <p:nvSpPr>
            <p:cNvPr id="10" name="TextBox 9"/>
            <p:cNvSpPr txBox="1"/>
            <p:nvPr/>
          </p:nvSpPr>
          <p:spPr>
            <a:xfrm>
              <a:off x="7390880" y="1893926"/>
              <a:ext cx="548548" cy="253916"/>
            </a:xfrm>
            <a:prstGeom prst="rect">
              <a:avLst/>
            </a:prstGeom>
            <a:noFill/>
          </p:spPr>
          <p:txBody>
            <a:bodyPr wrap="none" rtlCol="0">
              <a:spAutoFit/>
            </a:bodyPr>
            <a:lstStyle/>
            <a:p>
              <a:r>
                <a:rPr lang="en-US" sz="1050" dirty="0" smtClean="0"/>
                <a:t> o </a:t>
              </a:r>
              <a:r>
                <a:rPr lang="en-US" sz="1050" dirty="0" err="1" smtClean="0"/>
                <a:t>o</a:t>
              </a:r>
              <a:r>
                <a:rPr lang="en-US" sz="1050" dirty="0" smtClean="0"/>
                <a:t> </a:t>
              </a:r>
              <a:r>
                <a:rPr lang="en-US" sz="1050" dirty="0" err="1" smtClean="0"/>
                <a:t>o</a:t>
              </a:r>
              <a:r>
                <a:rPr lang="en-US" sz="1050" dirty="0" smtClean="0"/>
                <a:t>  </a:t>
              </a:r>
              <a:endParaRPr lang="en-US" sz="1050" dirty="0"/>
            </a:p>
          </p:txBody>
        </p:sp>
      </p:grpSp>
      <p:sp>
        <p:nvSpPr>
          <p:cNvPr id="14" name="TextBox 13"/>
          <p:cNvSpPr txBox="1"/>
          <p:nvPr/>
        </p:nvSpPr>
        <p:spPr>
          <a:xfrm>
            <a:off x="3631096" y="5105400"/>
            <a:ext cx="2332754" cy="923330"/>
          </a:xfrm>
          <a:prstGeom prst="rect">
            <a:avLst/>
          </a:prstGeom>
          <a:noFill/>
        </p:spPr>
        <p:txBody>
          <a:bodyPr wrap="none" rtlCol="0">
            <a:spAutoFit/>
          </a:bodyPr>
          <a:lstStyle/>
          <a:p>
            <a:pPr algn="ctr"/>
            <a:r>
              <a:rPr lang="en-US" dirty="0" smtClean="0"/>
              <a:t>Lack of overall model</a:t>
            </a:r>
          </a:p>
          <a:p>
            <a:pPr algn="ctr"/>
            <a:r>
              <a:rPr lang="en-US" dirty="0" smtClean="0"/>
              <a:t>Changing Technology</a:t>
            </a:r>
          </a:p>
          <a:p>
            <a:pPr algn="ctr"/>
            <a:r>
              <a:rPr lang="en-US" dirty="0" smtClean="0"/>
              <a:t>Complicated Transition</a:t>
            </a:r>
            <a:endParaRPr lang="en-US" dirty="0"/>
          </a:p>
        </p:txBody>
      </p:sp>
      <p:sp>
        <p:nvSpPr>
          <p:cNvPr id="3" name="TextBox 2"/>
          <p:cNvSpPr txBox="1"/>
          <p:nvPr/>
        </p:nvSpPr>
        <p:spPr>
          <a:xfrm>
            <a:off x="1499126" y="5099938"/>
            <a:ext cx="1901739" cy="646331"/>
          </a:xfrm>
          <a:prstGeom prst="rect">
            <a:avLst/>
          </a:prstGeom>
          <a:noFill/>
        </p:spPr>
        <p:txBody>
          <a:bodyPr wrap="none" rtlCol="0">
            <a:spAutoFit/>
          </a:bodyPr>
          <a:lstStyle/>
          <a:p>
            <a:pPr algn="ctr"/>
            <a:r>
              <a:rPr lang="en-US" dirty="0" smtClean="0"/>
              <a:t>Reliability through</a:t>
            </a:r>
          </a:p>
          <a:p>
            <a:pPr algn="ctr"/>
            <a:r>
              <a:rPr lang="en-US" dirty="0" smtClean="0"/>
              <a:t>overbuilding</a:t>
            </a:r>
            <a:endParaRPr lang="en-US" dirty="0"/>
          </a:p>
        </p:txBody>
      </p:sp>
      <p:sp>
        <p:nvSpPr>
          <p:cNvPr id="18" name="TextBox 17"/>
          <p:cNvSpPr txBox="1"/>
          <p:nvPr/>
        </p:nvSpPr>
        <p:spPr>
          <a:xfrm>
            <a:off x="6178813" y="5099938"/>
            <a:ext cx="2752164" cy="923330"/>
          </a:xfrm>
          <a:prstGeom prst="rect">
            <a:avLst/>
          </a:prstGeom>
          <a:noFill/>
        </p:spPr>
        <p:txBody>
          <a:bodyPr wrap="none" rtlCol="0">
            <a:spAutoFit/>
          </a:bodyPr>
          <a:lstStyle/>
          <a:p>
            <a:pPr algn="ctr"/>
            <a:r>
              <a:rPr lang="en-US" dirty="0" smtClean="0"/>
              <a:t>Knowledge of state</a:t>
            </a:r>
          </a:p>
          <a:p>
            <a:pPr algn="ctr"/>
            <a:r>
              <a:rPr lang="en-US" dirty="0" smtClean="0"/>
              <a:t>Precise control</a:t>
            </a:r>
          </a:p>
          <a:p>
            <a:pPr algn="ctr"/>
            <a:r>
              <a:rPr lang="en-US" dirty="0" smtClean="0"/>
              <a:t>High performance analytics</a:t>
            </a:r>
            <a:endParaRPr lang="en-US" dirty="0"/>
          </a:p>
        </p:txBody>
      </p:sp>
    </p:spTree>
    <p:extLst>
      <p:ext uri="{BB962C8B-B14F-4D97-AF65-F5344CB8AC3E}">
        <p14:creationId xmlns:p14="http://schemas.microsoft.com/office/powerpoint/2010/main" val="17286389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smart grid </a:t>
            </a:r>
            <a:r>
              <a:rPr lang="en-US" i="1" u="sng" dirty="0" smtClean="0"/>
              <a:t>encompasses</a:t>
            </a:r>
            <a:r>
              <a:rPr lang="en-US" dirty="0" smtClean="0"/>
              <a:t> many ideas and many technologies</a:t>
            </a:r>
            <a:endParaRPr lang="en-US" dirty="0"/>
          </a:p>
        </p:txBody>
      </p:sp>
      <p:sp>
        <p:nvSpPr>
          <p:cNvPr id="5" name="Rectangle 4"/>
          <p:cNvSpPr/>
          <p:nvPr/>
        </p:nvSpPr>
        <p:spPr>
          <a:xfrm>
            <a:off x="1142999" y="19812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Smart meters</a:t>
            </a:r>
          </a:p>
        </p:txBody>
      </p:sp>
      <p:sp>
        <p:nvSpPr>
          <p:cNvPr id="6" name="Rectangle 5"/>
          <p:cNvSpPr/>
          <p:nvPr/>
        </p:nvSpPr>
        <p:spPr>
          <a:xfrm>
            <a:off x="4267199" y="43053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Batteries</a:t>
            </a:r>
          </a:p>
        </p:txBody>
      </p:sp>
      <p:sp>
        <p:nvSpPr>
          <p:cNvPr id="7" name="Rectangle 6"/>
          <p:cNvSpPr/>
          <p:nvPr/>
        </p:nvSpPr>
        <p:spPr>
          <a:xfrm>
            <a:off x="3313112" y="347662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Fuel Cells</a:t>
            </a:r>
          </a:p>
        </p:txBody>
      </p:sp>
      <p:sp>
        <p:nvSpPr>
          <p:cNvPr id="8" name="Rectangle 7"/>
          <p:cNvSpPr/>
          <p:nvPr/>
        </p:nvSpPr>
        <p:spPr>
          <a:xfrm>
            <a:off x="3808412" y="313372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Meter data management</a:t>
            </a:r>
          </a:p>
        </p:txBody>
      </p:sp>
      <p:sp>
        <p:nvSpPr>
          <p:cNvPr id="9" name="Rectangle 8"/>
          <p:cNvSpPr/>
          <p:nvPr/>
        </p:nvSpPr>
        <p:spPr>
          <a:xfrm>
            <a:off x="5105399" y="348297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SCADA</a:t>
            </a:r>
          </a:p>
        </p:txBody>
      </p:sp>
      <p:sp>
        <p:nvSpPr>
          <p:cNvPr id="10" name="Rectangle 9"/>
          <p:cNvSpPr/>
          <p:nvPr/>
        </p:nvSpPr>
        <p:spPr>
          <a:xfrm>
            <a:off x="4960937" y="2862263"/>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Dynamic line rating</a:t>
            </a:r>
          </a:p>
        </p:txBody>
      </p:sp>
      <p:sp>
        <p:nvSpPr>
          <p:cNvPr id="11" name="Rectangle 10"/>
          <p:cNvSpPr/>
          <p:nvPr/>
        </p:nvSpPr>
        <p:spPr>
          <a:xfrm>
            <a:off x="5664199" y="24384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Solid state power electronic</a:t>
            </a:r>
          </a:p>
        </p:txBody>
      </p:sp>
      <p:sp>
        <p:nvSpPr>
          <p:cNvPr id="12" name="Rectangle 11"/>
          <p:cNvSpPr/>
          <p:nvPr/>
        </p:nvSpPr>
        <p:spPr>
          <a:xfrm>
            <a:off x="1431924" y="2690813"/>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Direct Load Control</a:t>
            </a:r>
          </a:p>
        </p:txBody>
      </p:sp>
      <p:sp>
        <p:nvSpPr>
          <p:cNvPr id="13" name="Rectangle 12"/>
          <p:cNvSpPr/>
          <p:nvPr/>
        </p:nvSpPr>
        <p:spPr>
          <a:xfrm>
            <a:off x="1484312" y="475297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MDM</a:t>
            </a:r>
          </a:p>
        </p:txBody>
      </p:sp>
      <p:sp>
        <p:nvSpPr>
          <p:cNvPr id="14" name="Rectangle 13"/>
          <p:cNvSpPr/>
          <p:nvPr/>
        </p:nvSpPr>
        <p:spPr>
          <a:xfrm>
            <a:off x="3157537" y="47244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Wind generation</a:t>
            </a:r>
          </a:p>
        </p:txBody>
      </p:sp>
      <p:sp>
        <p:nvSpPr>
          <p:cNvPr id="15" name="Rectangle 14"/>
          <p:cNvSpPr/>
          <p:nvPr/>
        </p:nvSpPr>
        <p:spPr>
          <a:xfrm>
            <a:off x="3657599" y="36957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PV</a:t>
            </a:r>
          </a:p>
        </p:txBody>
      </p:sp>
      <p:sp>
        <p:nvSpPr>
          <p:cNvPr id="16" name="Rectangle 15"/>
          <p:cNvSpPr/>
          <p:nvPr/>
        </p:nvSpPr>
        <p:spPr>
          <a:xfrm>
            <a:off x="3617912" y="260985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t>Dispatchable</a:t>
            </a:r>
            <a:r>
              <a:rPr lang="en-US" sz="1600" dirty="0"/>
              <a:t> backup generators</a:t>
            </a:r>
          </a:p>
        </p:txBody>
      </p:sp>
      <p:sp>
        <p:nvSpPr>
          <p:cNvPr id="17" name="Rectangle 16"/>
          <p:cNvSpPr/>
          <p:nvPr/>
        </p:nvSpPr>
        <p:spPr>
          <a:xfrm>
            <a:off x="3581399" y="196215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Flywheels</a:t>
            </a:r>
          </a:p>
        </p:txBody>
      </p:sp>
      <p:sp>
        <p:nvSpPr>
          <p:cNvPr id="18" name="Rectangle 17"/>
          <p:cNvSpPr/>
          <p:nvPr/>
        </p:nvSpPr>
        <p:spPr>
          <a:xfrm>
            <a:off x="4875212" y="498792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Advanced Volt/VAR</a:t>
            </a:r>
          </a:p>
        </p:txBody>
      </p:sp>
      <p:sp>
        <p:nvSpPr>
          <p:cNvPr id="19" name="Rectangle 18"/>
          <p:cNvSpPr/>
          <p:nvPr/>
        </p:nvSpPr>
        <p:spPr>
          <a:xfrm>
            <a:off x="5635624" y="46482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t>Synchrophasors</a:t>
            </a:r>
            <a:endParaRPr lang="en-US" sz="1600" dirty="0"/>
          </a:p>
        </p:txBody>
      </p:sp>
      <p:sp>
        <p:nvSpPr>
          <p:cNvPr id="20" name="Rectangle 19"/>
          <p:cNvSpPr/>
          <p:nvPr/>
        </p:nvSpPr>
        <p:spPr>
          <a:xfrm>
            <a:off x="2643187" y="52578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Compressed Air Storage</a:t>
            </a:r>
          </a:p>
        </p:txBody>
      </p:sp>
      <p:sp>
        <p:nvSpPr>
          <p:cNvPr id="21" name="Rectangle 20"/>
          <p:cNvSpPr/>
          <p:nvPr/>
        </p:nvSpPr>
        <p:spPr>
          <a:xfrm>
            <a:off x="1179512" y="3271838"/>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Smart Appliances</a:t>
            </a:r>
          </a:p>
        </p:txBody>
      </p:sp>
      <p:sp>
        <p:nvSpPr>
          <p:cNvPr id="22" name="Rectangle 21"/>
          <p:cNvSpPr/>
          <p:nvPr/>
        </p:nvSpPr>
        <p:spPr>
          <a:xfrm>
            <a:off x="914399" y="386715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Home Automation Networks</a:t>
            </a:r>
          </a:p>
        </p:txBody>
      </p:sp>
      <p:sp>
        <p:nvSpPr>
          <p:cNvPr id="23" name="Rectangle 22"/>
          <p:cNvSpPr/>
          <p:nvPr/>
        </p:nvSpPr>
        <p:spPr>
          <a:xfrm>
            <a:off x="2170112" y="288607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Load Control </a:t>
            </a:r>
            <a:r>
              <a:rPr lang="en-US" sz="1600" dirty="0" smtClean="0"/>
              <a:t>Aggregators</a:t>
            </a:r>
            <a:endParaRPr lang="en-US" sz="1600" dirty="0"/>
          </a:p>
        </p:txBody>
      </p:sp>
      <p:sp>
        <p:nvSpPr>
          <p:cNvPr id="24" name="Rectangle 23"/>
          <p:cNvSpPr/>
          <p:nvPr/>
        </p:nvSpPr>
        <p:spPr>
          <a:xfrm>
            <a:off x="2362199" y="230187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Advanced Analytics</a:t>
            </a:r>
          </a:p>
        </p:txBody>
      </p:sp>
      <p:sp>
        <p:nvSpPr>
          <p:cNvPr id="25" name="Rectangle 24"/>
          <p:cNvSpPr/>
          <p:nvPr/>
        </p:nvSpPr>
        <p:spPr>
          <a:xfrm>
            <a:off x="1843087" y="331152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t>MicroGrids</a:t>
            </a:r>
            <a:endParaRPr lang="en-US" sz="1600" dirty="0"/>
          </a:p>
        </p:txBody>
      </p:sp>
      <p:sp>
        <p:nvSpPr>
          <p:cNvPr id="26" name="Rectangle 25"/>
          <p:cNvSpPr/>
          <p:nvPr/>
        </p:nvSpPr>
        <p:spPr>
          <a:xfrm>
            <a:off x="5257799" y="3825875"/>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Micro Forecasting</a:t>
            </a:r>
          </a:p>
        </p:txBody>
      </p:sp>
      <p:sp>
        <p:nvSpPr>
          <p:cNvPr id="27" name="Rectangle 26"/>
          <p:cNvSpPr/>
          <p:nvPr/>
        </p:nvSpPr>
        <p:spPr>
          <a:xfrm>
            <a:off x="1665287" y="43053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Advanced Financial Instruments</a:t>
            </a:r>
          </a:p>
        </p:txBody>
      </p:sp>
      <p:sp>
        <p:nvSpPr>
          <p:cNvPr id="28" name="Rectangle 27"/>
          <p:cNvSpPr/>
          <p:nvPr/>
        </p:nvSpPr>
        <p:spPr>
          <a:xfrm>
            <a:off x="3108324" y="4229100"/>
            <a:ext cx="2058987"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GOK</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3600" dirty="0" smtClean="0"/>
              <a:t>But the smart grid </a:t>
            </a:r>
            <a:r>
              <a:rPr lang="en-US" sz="3600" i="1" u="sng" dirty="0" smtClean="0"/>
              <a:t>is not one technology</a:t>
            </a:r>
            <a:endParaRPr lang="en-US" sz="3600" i="1" u="sng" dirty="0"/>
          </a:p>
        </p:txBody>
      </p:sp>
      <p:sp>
        <p:nvSpPr>
          <p:cNvPr id="5" name="Rectangle 4"/>
          <p:cNvSpPr/>
          <p:nvPr/>
        </p:nvSpPr>
        <p:spPr>
          <a:xfrm>
            <a:off x="5248275" y="2309813"/>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Smart meters</a:t>
            </a:r>
          </a:p>
        </p:txBody>
      </p:sp>
      <p:sp>
        <p:nvSpPr>
          <p:cNvPr id="6" name="Rectangle 5"/>
          <p:cNvSpPr/>
          <p:nvPr/>
        </p:nvSpPr>
        <p:spPr>
          <a:xfrm>
            <a:off x="4267200" y="43053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Batteries</a:t>
            </a:r>
          </a:p>
        </p:txBody>
      </p:sp>
      <p:sp>
        <p:nvSpPr>
          <p:cNvPr id="7" name="Rectangle 6"/>
          <p:cNvSpPr/>
          <p:nvPr/>
        </p:nvSpPr>
        <p:spPr>
          <a:xfrm>
            <a:off x="3313113" y="347662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Fuel Cells</a:t>
            </a:r>
          </a:p>
        </p:txBody>
      </p:sp>
      <p:sp>
        <p:nvSpPr>
          <p:cNvPr id="8" name="Rectangle 7"/>
          <p:cNvSpPr/>
          <p:nvPr/>
        </p:nvSpPr>
        <p:spPr>
          <a:xfrm>
            <a:off x="3808413" y="313372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Meter data management</a:t>
            </a:r>
          </a:p>
        </p:txBody>
      </p:sp>
      <p:sp>
        <p:nvSpPr>
          <p:cNvPr id="9" name="Rectangle 8"/>
          <p:cNvSpPr/>
          <p:nvPr/>
        </p:nvSpPr>
        <p:spPr>
          <a:xfrm>
            <a:off x="5105400" y="34829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SCADA</a:t>
            </a:r>
          </a:p>
        </p:txBody>
      </p:sp>
      <p:sp>
        <p:nvSpPr>
          <p:cNvPr id="10" name="Rectangle 9"/>
          <p:cNvSpPr/>
          <p:nvPr/>
        </p:nvSpPr>
        <p:spPr>
          <a:xfrm>
            <a:off x="4960938" y="2862263"/>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Dynamic line rating</a:t>
            </a:r>
          </a:p>
        </p:txBody>
      </p:sp>
      <p:sp>
        <p:nvSpPr>
          <p:cNvPr id="11" name="Rectangle 10"/>
          <p:cNvSpPr/>
          <p:nvPr/>
        </p:nvSpPr>
        <p:spPr>
          <a:xfrm>
            <a:off x="1219200" y="196215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Solid state power electronic</a:t>
            </a:r>
          </a:p>
        </p:txBody>
      </p:sp>
      <p:sp>
        <p:nvSpPr>
          <p:cNvPr id="12" name="Rectangle 11"/>
          <p:cNvSpPr/>
          <p:nvPr/>
        </p:nvSpPr>
        <p:spPr>
          <a:xfrm>
            <a:off x="1431925" y="2690813"/>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Direct Load Control</a:t>
            </a:r>
          </a:p>
        </p:txBody>
      </p:sp>
      <p:sp>
        <p:nvSpPr>
          <p:cNvPr id="13" name="Rectangle 12"/>
          <p:cNvSpPr/>
          <p:nvPr/>
        </p:nvSpPr>
        <p:spPr>
          <a:xfrm>
            <a:off x="1484313" y="47529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MDM</a:t>
            </a:r>
          </a:p>
        </p:txBody>
      </p:sp>
      <p:sp>
        <p:nvSpPr>
          <p:cNvPr id="14" name="Rectangle 13"/>
          <p:cNvSpPr/>
          <p:nvPr/>
        </p:nvSpPr>
        <p:spPr>
          <a:xfrm>
            <a:off x="3157538" y="47244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Wind generation</a:t>
            </a:r>
          </a:p>
        </p:txBody>
      </p:sp>
      <p:sp>
        <p:nvSpPr>
          <p:cNvPr id="15" name="Rectangle 14"/>
          <p:cNvSpPr/>
          <p:nvPr/>
        </p:nvSpPr>
        <p:spPr>
          <a:xfrm>
            <a:off x="3657600" y="36957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PV</a:t>
            </a:r>
          </a:p>
        </p:txBody>
      </p:sp>
      <p:sp>
        <p:nvSpPr>
          <p:cNvPr id="16" name="Rectangle 15"/>
          <p:cNvSpPr/>
          <p:nvPr/>
        </p:nvSpPr>
        <p:spPr>
          <a:xfrm>
            <a:off x="3617913" y="260985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chemeClr val="bg1"/>
                </a:solidFill>
              </a:rPr>
              <a:t>Dispatchable</a:t>
            </a:r>
            <a:r>
              <a:rPr lang="en-US" sz="1600" dirty="0">
                <a:solidFill>
                  <a:schemeClr val="bg1"/>
                </a:solidFill>
              </a:rPr>
              <a:t> backup generators</a:t>
            </a:r>
          </a:p>
        </p:txBody>
      </p:sp>
      <p:sp>
        <p:nvSpPr>
          <p:cNvPr id="17" name="Rectangle 16"/>
          <p:cNvSpPr/>
          <p:nvPr/>
        </p:nvSpPr>
        <p:spPr>
          <a:xfrm>
            <a:off x="3581400" y="196215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Flywheels</a:t>
            </a:r>
          </a:p>
        </p:txBody>
      </p:sp>
      <p:sp>
        <p:nvSpPr>
          <p:cNvPr id="18" name="Rectangle 17"/>
          <p:cNvSpPr/>
          <p:nvPr/>
        </p:nvSpPr>
        <p:spPr>
          <a:xfrm>
            <a:off x="4875213" y="498792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Advanced Volt/VAR</a:t>
            </a:r>
          </a:p>
        </p:txBody>
      </p:sp>
      <p:sp>
        <p:nvSpPr>
          <p:cNvPr id="19" name="Rectangle 18"/>
          <p:cNvSpPr/>
          <p:nvPr/>
        </p:nvSpPr>
        <p:spPr>
          <a:xfrm>
            <a:off x="5635625" y="46482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chemeClr val="bg1"/>
                </a:solidFill>
              </a:rPr>
              <a:t>Synchrophasors</a:t>
            </a:r>
            <a:endParaRPr lang="en-US" sz="1600" dirty="0">
              <a:solidFill>
                <a:schemeClr val="bg1"/>
              </a:solidFill>
            </a:endParaRPr>
          </a:p>
        </p:txBody>
      </p:sp>
      <p:sp>
        <p:nvSpPr>
          <p:cNvPr id="20" name="Rectangle 19"/>
          <p:cNvSpPr/>
          <p:nvPr/>
        </p:nvSpPr>
        <p:spPr>
          <a:xfrm>
            <a:off x="2643188" y="52578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Compressed Air Storage</a:t>
            </a:r>
          </a:p>
        </p:txBody>
      </p:sp>
      <p:sp>
        <p:nvSpPr>
          <p:cNvPr id="21" name="Rectangle 20"/>
          <p:cNvSpPr/>
          <p:nvPr/>
        </p:nvSpPr>
        <p:spPr>
          <a:xfrm>
            <a:off x="1179513" y="3271838"/>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Smart Appliances</a:t>
            </a:r>
          </a:p>
        </p:txBody>
      </p:sp>
      <p:sp>
        <p:nvSpPr>
          <p:cNvPr id="22" name="Rectangle 21"/>
          <p:cNvSpPr/>
          <p:nvPr/>
        </p:nvSpPr>
        <p:spPr>
          <a:xfrm>
            <a:off x="914400" y="386715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Home Automation Networks</a:t>
            </a:r>
          </a:p>
        </p:txBody>
      </p:sp>
      <p:sp>
        <p:nvSpPr>
          <p:cNvPr id="23" name="Rectangle 22"/>
          <p:cNvSpPr/>
          <p:nvPr/>
        </p:nvSpPr>
        <p:spPr>
          <a:xfrm>
            <a:off x="2170113" y="28860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Load Control </a:t>
            </a:r>
            <a:r>
              <a:rPr lang="en-US" sz="1600" dirty="0" smtClean="0">
                <a:solidFill>
                  <a:schemeClr val="bg1"/>
                </a:solidFill>
              </a:rPr>
              <a:t>Aggregators</a:t>
            </a:r>
            <a:endParaRPr lang="en-US" sz="1600" dirty="0">
              <a:solidFill>
                <a:schemeClr val="bg1"/>
              </a:solidFill>
            </a:endParaRPr>
          </a:p>
        </p:txBody>
      </p:sp>
      <p:sp>
        <p:nvSpPr>
          <p:cNvPr id="24" name="Rectangle 23"/>
          <p:cNvSpPr/>
          <p:nvPr/>
        </p:nvSpPr>
        <p:spPr>
          <a:xfrm>
            <a:off x="2362200" y="23018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Advanced Analytics</a:t>
            </a:r>
          </a:p>
        </p:txBody>
      </p:sp>
      <p:sp>
        <p:nvSpPr>
          <p:cNvPr id="25" name="Rectangle 24"/>
          <p:cNvSpPr/>
          <p:nvPr/>
        </p:nvSpPr>
        <p:spPr>
          <a:xfrm>
            <a:off x="1843088" y="331152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chemeClr val="bg1"/>
                </a:solidFill>
              </a:rPr>
              <a:t>MicroGrids</a:t>
            </a:r>
            <a:endParaRPr lang="en-US" sz="1600" dirty="0">
              <a:solidFill>
                <a:schemeClr val="bg1"/>
              </a:solidFill>
            </a:endParaRPr>
          </a:p>
        </p:txBody>
      </p:sp>
      <p:sp>
        <p:nvSpPr>
          <p:cNvPr id="26" name="Rectangle 25"/>
          <p:cNvSpPr/>
          <p:nvPr/>
        </p:nvSpPr>
        <p:spPr>
          <a:xfrm>
            <a:off x="5257800" y="38258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Micro Forecasting</a:t>
            </a:r>
          </a:p>
        </p:txBody>
      </p:sp>
      <p:sp>
        <p:nvSpPr>
          <p:cNvPr id="27" name="Rectangle 26"/>
          <p:cNvSpPr/>
          <p:nvPr/>
        </p:nvSpPr>
        <p:spPr>
          <a:xfrm>
            <a:off x="1665288" y="43053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Advanced Financial Instruments</a:t>
            </a:r>
          </a:p>
        </p:txBody>
      </p:sp>
      <p:sp>
        <p:nvSpPr>
          <p:cNvPr id="28" name="Rectangle 27"/>
          <p:cNvSpPr/>
          <p:nvPr/>
        </p:nvSpPr>
        <p:spPr>
          <a:xfrm>
            <a:off x="3108325" y="42291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GOK</a:t>
            </a:r>
          </a:p>
        </p:txBody>
      </p:sp>
      <p:sp>
        <p:nvSpPr>
          <p:cNvPr id="29" name="Oval 28"/>
          <p:cNvSpPr/>
          <p:nvPr/>
        </p:nvSpPr>
        <p:spPr>
          <a:xfrm>
            <a:off x="7620000" y="1524000"/>
            <a:ext cx="1143000" cy="777875"/>
          </a:xfrm>
          <a:prstGeom prst="ellipse">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1800" dirty="0"/>
              <a:t>Not the smart grid</a:t>
            </a:r>
          </a:p>
        </p:txBody>
      </p:sp>
      <p:cxnSp>
        <p:nvCxnSpPr>
          <p:cNvPr id="31" name="Straight Arrow Connector 30"/>
          <p:cNvCxnSpPr>
            <a:stCxn id="29" idx="2"/>
            <a:endCxn id="17" idx="3"/>
          </p:cNvCxnSpPr>
          <p:nvPr/>
        </p:nvCxnSpPr>
        <p:spPr>
          <a:xfrm flipH="1">
            <a:off x="5257800" y="1912938"/>
            <a:ext cx="2362200" cy="22066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2" name="Straight Arrow Connector 31"/>
          <p:cNvCxnSpPr>
            <a:stCxn id="29" idx="2"/>
            <a:endCxn id="24" idx="3"/>
          </p:cNvCxnSpPr>
          <p:nvPr/>
        </p:nvCxnSpPr>
        <p:spPr>
          <a:xfrm flipH="1">
            <a:off x="4038600" y="1912938"/>
            <a:ext cx="3581400" cy="56038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3" name="Straight Arrow Connector 32"/>
          <p:cNvCxnSpPr>
            <a:stCxn id="29" idx="2"/>
          </p:cNvCxnSpPr>
          <p:nvPr/>
        </p:nvCxnSpPr>
        <p:spPr>
          <a:xfrm flipH="1">
            <a:off x="3779838" y="1912938"/>
            <a:ext cx="3840162" cy="113506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4" name="Straight Arrow Connector 33"/>
          <p:cNvCxnSpPr>
            <a:stCxn id="29" idx="2"/>
            <a:endCxn id="9" idx="3"/>
          </p:cNvCxnSpPr>
          <p:nvPr/>
        </p:nvCxnSpPr>
        <p:spPr>
          <a:xfrm flipH="1">
            <a:off x="6781800" y="1912938"/>
            <a:ext cx="838200" cy="174148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5" name="Straight Arrow Connector 34"/>
          <p:cNvCxnSpPr>
            <a:stCxn id="29" idx="2"/>
            <a:endCxn id="22" idx="3"/>
          </p:cNvCxnSpPr>
          <p:nvPr/>
        </p:nvCxnSpPr>
        <p:spPr>
          <a:xfrm flipH="1">
            <a:off x="2590800" y="1912938"/>
            <a:ext cx="5029200" cy="212566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6" name="Straight Arrow Connector 35"/>
          <p:cNvCxnSpPr>
            <a:stCxn id="29" idx="2"/>
            <a:endCxn id="19" idx="3"/>
          </p:cNvCxnSpPr>
          <p:nvPr/>
        </p:nvCxnSpPr>
        <p:spPr>
          <a:xfrm flipH="1">
            <a:off x="7312025" y="1912938"/>
            <a:ext cx="307975" cy="290671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7" name="Straight Arrow Connector 36"/>
          <p:cNvCxnSpPr>
            <a:stCxn id="29" idx="2"/>
            <a:endCxn id="13" idx="0"/>
          </p:cNvCxnSpPr>
          <p:nvPr/>
        </p:nvCxnSpPr>
        <p:spPr>
          <a:xfrm flipH="1">
            <a:off x="2322513" y="1912938"/>
            <a:ext cx="5297487" cy="284003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val 2"/>
          <p:cNvSpPr/>
          <p:nvPr/>
        </p:nvSpPr>
        <p:spPr>
          <a:xfrm>
            <a:off x="198438" y="1430338"/>
            <a:ext cx="8153400" cy="4987925"/>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smart grid is not a collection of technologies</a:t>
            </a:r>
            <a:endParaRPr lang="en-US" dirty="0"/>
          </a:p>
        </p:txBody>
      </p:sp>
      <p:sp>
        <p:nvSpPr>
          <p:cNvPr id="5" name="Rectangle 4"/>
          <p:cNvSpPr/>
          <p:nvPr/>
        </p:nvSpPr>
        <p:spPr>
          <a:xfrm>
            <a:off x="5248275" y="2309813"/>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Smart meters</a:t>
            </a:r>
          </a:p>
        </p:txBody>
      </p:sp>
      <p:sp>
        <p:nvSpPr>
          <p:cNvPr id="6" name="Rectangle 5"/>
          <p:cNvSpPr/>
          <p:nvPr/>
        </p:nvSpPr>
        <p:spPr>
          <a:xfrm>
            <a:off x="4267200" y="43053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Batteries</a:t>
            </a:r>
          </a:p>
        </p:txBody>
      </p:sp>
      <p:sp>
        <p:nvSpPr>
          <p:cNvPr id="7" name="Rectangle 6"/>
          <p:cNvSpPr/>
          <p:nvPr/>
        </p:nvSpPr>
        <p:spPr>
          <a:xfrm>
            <a:off x="3313113" y="347662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Fuel Cells</a:t>
            </a:r>
          </a:p>
        </p:txBody>
      </p:sp>
      <p:sp>
        <p:nvSpPr>
          <p:cNvPr id="8" name="Rectangle 7"/>
          <p:cNvSpPr/>
          <p:nvPr/>
        </p:nvSpPr>
        <p:spPr>
          <a:xfrm>
            <a:off x="3808413" y="313372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Meter data management</a:t>
            </a:r>
          </a:p>
        </p:txBody>
      </p:sp>
      <p:sp>
        <p:nvSpPr>
          <p:cNvPr id="9" name="Rectangle 8"/>
          <p:cNvSpPr/>
          <p:nvPr/>
        </p:nvSpPr>
        <p:spPr>
          <a:xfrm>
            <a:off x="5105400" y="34829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SCADA</a:t>
            </a:r>
          </a:p>
        </p:txBody>
      </p:sp>
      <p:sp>
        <p:nvSpPr>
          <p:cNvPr id="10" name="Rectangle 9"/>
          <p:cNvSpPr/>
          <p:nvPr/>
        </p:nvSpPr>
        <p:spPr>
          <a:xfrm>
            <a:off x="4960938" y="2862263"/>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Dynamic line rating</a:t>
            </a:r>
          </a:p>
        </p:txBody>
      </p:sp>
      <p:sp>
        <p:nvSpPr>
          <p:cNvPr id="11" name="Rectangle 10"/>
          <p:cNvSpPr/>
          <p:nvPr/>
        </p:nvSpPr>
        <p:spPr>
          <a:xfrm>
            <a:off x="1219200" y="196215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Solid state power electronic</a:t>
            </a:r>
          </a:p>
        </p:txBody>
      </p:sp>
      <p:sp>
        <p:nvSpPr>
          <p:cNvPr id="12" name="Rectangle 11"/>
          <p:cNvSpPr/>
          <p:nvPr/>
        </p:nvSpPr>
        <p:spPr>
          <a:xfrm>
            <a:off x="1431925" y="2690813"/>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Direct Load Control</a:t>
            </a:r>
          </a:p>
        </p:txBody>
      </p:sp>
      <p:sp>
        <p:nvSpPr>
          <p:cNvPr id="13" name="Rectangle 12"/>
          <p:cNvSpPr/>
          <p:nvPr/>
        </p:nvSpPr>
        <p:spPr>
          <a:xfrm>
            <a:off x="1484313" y="47529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MDM</a:t>
            </a:r>
          </a:p>
        </p:txBody>
      </p:sp>
      <p:sp>
        <p:nvSpPr>
          <p:cNvPr id="14" name="Rectangle 13"/>
          <p:cNvSpPr/>
          <p:nvPr/>
        </p:nvSpPr>
        <p:spPr>
          <a:xfrm>
            <a:off x="3157538" y="47244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Wind generation</a:t>
            </a:r>
          </a:p>
        </p:txBody>
      </p:sp>
      <p:sp>
        <p:nvSpPr>
          <p:cNvPr id="15" name="Rectangle 14"/>
          <p:cNvSpPr/>
          <p:nvPr/>
        </p:nvSpPr>
        <p:spPr>
          <a:xfrm>
            <a:off x="3657600" y="36957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PV</a:t>
            </a:r>
          </a:p>
        </p:txBody>
      </p:sp>
      <p:sp>
        <p:nvSpPr>
          <p:cNvPr id="16" name="Rectangle 15"/>
          <p:cNvSpPr/>
          <p:nvPr/>
        </p:nvSpPr>
        <p:spPr>
          <a:xfrm>
            <a:off x="3617913" y="260985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chemeClr val="bg1"/>
                </a:solidFill>
              </a:rPr>
              <a:t>Dispatchable</a:t>
            </a:r>
            <a:r>
              <a:rPr lang="en-US" sz="1600" dirty="0">
                <a:solidFill>
                  <a:schemeClr val="bg1"/>
                </a:solidFill>
              </a:rPr>
              <a:t> backup generators</a:t>
            </a:r>
          </a:p>
        </p:txBody>
      </p:sp>
      <p:sp>
        <p:nvSpPr>
          <p:cNvPr id="17" name="Rectangle 16"/>
          <p:cNvSpPr/>
          <p:nvPr/>
        </p:nvSpPr>
        <p:spPr>
          <a:xfrm>
            <a:off x="3581400" y="196215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Flywheels</a:t>
            </a:r>
          </a:p>
        </p:txBody>
      </p:sp>
      <p:sp>
        <p:nvSpPr>
          <p:cNvPr id="18" name="Rectangle 17"/>
          <p:cNvSpPr/>
          <p:nvPr/>
        </p:nvSpPr>
        <p:spPr>
          <a:xfrm>
            <a:off x="4875213" y="498792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Advanced Volt/VAR</a:t>
            </a:r>
          </a:p>
        </p:txBody>
      </p:sp>
      <p:sp>
        <p:nvSpPr>
          <p:cNvPr id="19" name="Rectangle 18"/>
          <p:cNvSpPr/>
          <p:nvPr/>
        </p:nvSpPr>
        <p:spPr>
          <a:xfrm>
            <a:off x="5635625" y="46482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chemeClr val="bg1"/>
                </a:solidFill>
              </a:rPr>
              <a:t>Synchrophasors</a:t>
            </a:r>
            <a:endParaRPr lang="en-US" sz="1600" dirty="0">
              <a:solidFill>
                <a:schemeClr val="bg1"/>
              </a:solidFill>
            </a:endParaRPr>
          </a:p>
        </p:txBody>
      </p:sp>
      <p:sp>
        <p:nvSpPr>
          <p:cNvPr id="20" name="Rectangle 19"/>
          <p:cNvSpPr/>
          <p:nvPr/>
        </p:nvSpPr>
        <p:spPr>
          <a:xfrm>
            <a:off x="2643188" y="52578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Compressed Air Storage</a:t>
            </a:r>
          </a:p>
        </p:txBody>
      </p:sp>
      <p:sp>
        <p:nvSpPr>
          <p:cNvPr id="21" name="Rectangle 20"/>
          <p:cNvSpPr/>
          <p:nvPr/>
        </p:nvSpPr>
        <p:spPr>
          <a:xfrm>
            <a:off x="1179513" y="3271838"/>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Smart Appliances</a:t>
            </a:r>
          </a:p>
        </p:txBody>
      </p:sp>
      <p:sp>
        <p:nvSpPr>
          <p:cNvPr id="22" name="Rectangle 21"/>
          <p:cNvSpPr/>
          <p:nvPr/>
        </p:nvSpPr>
        <p:spPr>
          <a:xfrm>
            <a:off x="914400" y="386715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Home Automation Networks</a:t>
            </a:r>
          </a:p>
        </p:txBody>
      </p:sp>
      <p:sp>
        <p:nvSpPr>
          <p:cNvPr id="23" name="Rectangle 22"/>
          <p:cNvSpPr/>
          <p:nvPr/>
        </p:nvSpPr>
        <p:spPr>
          <a:xfrm>
            <a:off x="2170113" y="28860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Load Control </a:t>
            </a:r>
            <a:r>
              <a:rPr lang="en-US" sz="1600" dirty="0" err="1">
                <a:solidFill>
                  <a:schemeClr val="bg1"/>
                </a:solidFill>
              </a:rPr>
              <a:t>AggregatorsV</a:t>
            </a:r>
            <a:endParaRPr lang="en-US" sz="1600" dirty="0">
              <a:solidFill>
                <a:schemeClr val="bg1"/>
              </a:solidFill>
            </a:endParaRPr>
          </a:p>
        </p:txBody>
      </p:sp>
      <p:sp>
        <p:nvSpPr>
          <p:cNvPr id="24" name="Rectangle 23"/>
          <p:cNvSpPr/>
          <p:nvPr/>
        </p:nvSpPr>
        <p:spPr>
          <a:xfrm>
            <a:off x="2362200" y="23018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Advanced Analytics</a:t>
            </a:r>
          </a:p>
        </p:txBody>
      </p:sp>
      <p:sp>
        <p:nvSpPr>
          <p:cNvPr id="25" name="Rectangle 24"/>
          <p:cNvSpPr/>
          <p:nvPr/>
        </p:nvSpPr>
        <p:spPr>
          <a:xfrm>
            <a:off x="1843088" y="331152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chemeClr val="bg1"/>
                </a:solidFill>
              </a:rPr>
              <a:t>MicroGrids</a:t>
            </a:r>
            <a:endParaRPr lang="en-US" sz="1600" dirty="0">
              <a:solidFill>
                <a:schemeClr val="bg1"/>
              </a:solidFill>
            </a:endParaRPr>
          </a:p>
        </p:txBody>
      </p:sp>
      <p:sp>
        <p:nvSpPr>
          <p:cNvPr id="26" name="Rectangle 25"/>
          <p:cNvSpPr/>
          <p:nvPr/>
        </p:nvSpPr>
        <p:spPr>
          <a:xfrm>
            <a:off x="5257800" y="3825875"/>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Micro Forecasting</a:t>
            </a:r>
          </a:p>
        </p:txBody>
      </p:sp>
      <p:sp>
        <p:nvSpPr>
          <p:cNvPr id="27" name="Rectangle 26"/>
          <p:cNvSpPr/>
          <p:nvPr/>
        </p:nvSpPr>
        <p:spPr>
          <a:xfrm>
            <a:off x="1665288" y="43053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Advanced Financial Instruments</a:t>
            </a:r>
          </a:p>
        </p:txBody>
      </p:sp>
      <p:sp>
        <p:nvSpPr>
          <p:cNvPr id="28" name="Rectangle 27"/>
          <p:cNvSpPr/>
          <p:nvPr/>
        </p:nvSpPr>
        <p:spPr>
          <a:xfrm>
            <a:off x="3108325" y="4229100"/>
            <a:ext cx="167640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bg1"/>
                </a:solidFill>
              </a:rPr>
              <a:t>GOK</a:t>
            </a:r>
          </a:p>
        </p:txBody>
      </p:sp>
      <p:sp>
        <p:nvSpPr>
          <p:cNvPr id="29" name="Oval 28"/>
          <p:cNvSpPr/>
          <p:nvPr/>
        </p:nvSpPr>
        <p:spPr>
          <a:xfrm>
            <a:off x="6924675" y="2836863"/>
            <a:ext cx="1143000" cy="777875"/>
          </a:xfrm>
          <a:prstGeom prst="ellipse">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1800" dirty="0">
                <a:solidFill>
                  <a:schemeClr val="tx1"/>
                </a:solidFill>
              </a:rPr>
              <a:t>Not the smart grid!</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1219200"/>
            <a:ext cx="8229600" cy="1143000"/>
          </a:xfrm>
        </p:spPr>
        <p:txBody>
          <a:bodyPr rtlCol="0">
            <a:noAutofit/>
          </a:bodyPr>
          <a:lstStyle/>
          <a:p>
            <a:pPr fontAlgn="auto">
              <a:spcAft>
                <a:spcPts val="0"/>
              </a:spcAft>
              <a:defRPr/>
            </a:pPr>
            <a:r>
              <a:rPr lang="en-US" sz="3200" dirty="0" smtClean="0"/>
              <a:t>The smart grid IS the “smart” application of diverse and improving technologies to improve grid design and operation</a:t>
            </a:r>
            <a:endParaRPr lang="en-US" sz="3200" dirty="0"/>
          </a:p>
        </p:txBody>
      </p:sp>
      <p:grpSp>
        <p:nvGrpSpPr>
          <p:cNvPr id="51203" name="Group 3"/>
          <p:cNvGrpSpPr>
            <a:grpSpLocks/>
          </p:cNvGrpSpPr>
          <p:nvPr/>
        </p:nvGrpSpPr>
        <p:grpSpPr bwMode="auto">
          <a:xfrm>
            <a:off x="5715000" y="3590925"/>
            <a:ext cx="2762250" cy="1362075"/>
            <a:chOff x="914400" y="1962150"/>
            <a:chExt cx="6396892" cy="3638550"/>
          </a:xfrm>
        </p:grpSpPr>
        <p:sp>
          <p:nvSpPr>
            <p:cNvPr id="5" name="Rectangle 4"/>
            <p:cNvSpPr/>
            <p:nvPr/>
          </p:nvSpPr>
          <p:spPr>
            <a:xfrm>
              <a:off x="5248847" y="2309890"/>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Smart meters</a:t>
              </a:r>
            </a:p>
          </p:txBody>
        </p:sp>
        <p:sp>
          <p:nvSpPr>
            <p:cNvPr id="6" name="Rectangle 5"/>
            <p:cNvSpPr/>
            <p:nvPr/>
          </p:nvSpPr>
          <p:spPr>
            <a:xfrm>
              <a:off x="4267254" y="4307277"/>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Batteries</a:t>
              </a:r>
            </a:p>
          </p:txBody>
        </p:sp>
        <p:sp>
          <p:nvSpPr>
            <p:cNvPr id="7" name="Rectangle 6"/>
            <p:cNvSpPr/>
            <p:nvPr/>
          </p:nvSpPr>
          <p:spPr>
            <a:xfrm>
              <a:off x="3315074" y="3476093"/>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Fuel Cells</a:t>
              </a:r>
            </a:p>
          </p:txBody>
        </p:sp>
        <p:sp>
          <p:nvSpPr>
            <p:cNvPr id="8" name="Rectangle 7"/>
            <p:cNvSpPr/>
            <p:nvPr/>
          </p:nvSpPr>
          <p:spPr>
            <a:xfrm>
              <a:off x="3807708" y="3132593"/>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Meter data management</a:t>
              </a:r>
            </a:p>
          </p:txBody>
        </p:sp>
        <p:sp>
          <p:nvSpPr>
            <p:cNvPr id="9" name="Rectangle 8"/>
            <p:cNvSpPr/>
            <p:nvPr/>
          </p:nvSpPr>
          <p:spPr>
            <a:xfrm>
              <a:off x="5105467" y="3480333"/>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SCADA</a:t>
              </a:r>
            </a:p>
          </p:txBody>
        </p:sp>
        <p:sp>
          <p:nvSpPr>
            <p:cNvPr id="10" name="Rectangle 9"/>
            <p:cNvSpPr/>
            <p:nvPr/>
          </p:nvSpPr>
          <p:spPr>
            <a:xfrm>
              <a:off x="4962090" y="2861186"/>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Dynamic line rating</a:t>
              </a:r>
            </a:p>
          </p:txBody>
        </p:sp>
        <p:sp>
          <p:nvSpPr>
            <p:cNvPr id="11" name="Rectangle 10"/>
            <p:cNvSpPr/>
            <p:nvPr/>
          </p:nvSpPr>
          <p:spPr>
            <a:xfrm>
              <a:off x="1219540" y="1962150"/>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0" dirty="0">
                <a:solidFill>
                  <a:schemeClr val="tx2">
                    <a:lumMod val="60000"/>
                    <a:lumOff val="40000"/>
                  </a:schemeClr>
                </a:solidFill>
              </a:endParaRPr>
            </a:p>
          </p:txBody>
        </p:sp>
        <p:sp>
          <p:nvSpPr>
            <p:cNvPr id="12" name="Rectangle 11"/>
            <p:cNvSpPr/>
            <p:nvPr/>
          </p:nvSpPr>
          <p:spPr>
            <a:xfrm>
              <a:off x="1432770" y="2691556"/>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Direct Load Control</a:t>
              </a:r>
            </a:p>
          </p:txBody>
        </p:sp>
        <p:sp>
          <p:nvSpPr>
            <p:cNvPr id="13" name="Rectangle 12"/>
            <p:cNvSpPr/>
            <p:nvPr/>
          </p:nvSpPr>
          <p:spPr>
            <a:xfrm>
              <a:off x="1484239" y="4752553"/>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MDM</a:t>
              </a:r>
            </a:p>
          </p:txBody>
        </p:sp>
        <p:sp>
          <p:nvSpPr>
            <p:cNvPr id="14" name="Rectangle 13"/>
            <p:cNvSpPr/>
            <p:nvPr/>
          </p:nvSpPr>
          <p:spPr>
            <a:xfrm>
              <a:off x="3156989" y="4722869"/>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Wind generation</a:t>
              </a:r>
            </a:p>
          </p:txBody>
        </p:sp>
        <p:sp>
          <p:nvSpPr>
            <p:cNvPr id="15" name="Rectangle 14"/>
            <p:cNvSpPr/>
            <p:nvPr/>
          </p:nvSpPr>
          <p:spPr>
            <a:xfrm>
              <a:off x="3656976" y="3696612"/>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PV</a:t>
              </a:r>
            </a:p>
          </p:txBody>
        </p:sp>
        <p:sp>
          <p:nvSpPr>
            <p:cNvPr id="16" name="Rectangle 15"/>
            <p:cNvSpPr/>
            <p:nvPr/>
          </p:nvSpPr>
          <p:spPr>
            <a:xfrm>
              <a:off x="3620212" y="2610984"/>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err="1">
                  <a:solidFill>
                    <a:schemeClr val="tx2">
                      <a:lumMod val="60000"/>
                      <a:lumOff val="40000"/>
                    </a:schemeClr>
                  </a:solidFill>
                </a:rPr>
                <a:t>Dispatchable</a:t>
              </a:r>
              <a:r>
                <a:rPr lang="en-US" sz="100" dirty="0">
                  <a:solidFill>
                    <a:schemeClr val="tx2">
                      <a:lumMod val="60000"/>
                      <a:lumOff val="40000"/>
                    </a:schemeClr>
                  </a:solidFill>
                </a:rPr>
                <a:t> backup generators</a:t>
              </a:r>
            </a:p>
          </p:txBody>
        </p:sp>
        <p:sp>
          <p:nvSpPr>
            <p:cNvPr id="17" name="Rectangle 16"/>
            <p:cNvSpPr/>
            <p:nvPr/>
          </p:nvSpPr>
          <p:spPr>
            <a:xfrm>
              <a:off x="3579773" y="1962150"/>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Flywheels</a:t>
              </a:r>
            </a:p>
          </p:txBody>
        </p:sp>
        <p:sp>
          <p:nvSpPr>
            <p:cNvPr id="18" name="Rectangle 17"/>
            <p:cNvSpPr/>
            <p:nvPr/>
          </p:nvSpPr>
          <p:spPr>
            <a:xfrm>
              <a:off x="4873857" y="4990034"/>
              <a:ext cx="1676427" cy="339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Advanced Volt/VAR</a:t>
              </a:r>
            </a:p>
          </p:txBody>
        </p:sp>
        <p:sp>
          <p:nvSpPr>
            <p:cNvPr id="19" name="Rectangle 18"/>
            <p:cNvSpPr/>
            <p:nvPr/>
          </p:nvSpPr>
          <p:spPr>
            <a:xfrm>
              <a:off x="5634865" y="4646536"/>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err="1">
                  <a:solidFill>
                    <a:schemeClr val="tx2">
                      <a:lumMod val="60000"/>
                      <a:lumOff val="40000"/>
                    </a:schemeClr>
                  </a:solidFill>
                </a:rPr>
                <a:t>Synchrophsors</a:t>
              </a:r>
              <a:endParaRPr lang="en-US" sz="100" dirty="0">
                <a:solidFill>
                  <a:schemeClr val="tx2">
                    <a:lumMod val="60000"/>
                    <a:lumOff val="40000"/>
                  </a:schemeClr>
                </a:solidFill>
              </a:endParaRPr>
            </a:p>
          </p:txBody>
        </p:sp>
        <p:sp>
          <p:nvSpPr>
            <p:cNvPr id="20" name="Rectangle 19"/>
            <p:cNvSpPr/>
            <p:nvPr/>
          </p:nvSpPr>
          <p:spPr>
            <a:xfrm>
              <a:off x="2642296" y="5257202"/>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0" dirty="0">
                <a:solidFill>
                  <a:schemeClr val="tx2">
                    <a:lumMod val="60000"/>
                    <a:lumOff val="40000"/>
                  </a:schemeClr>
                </a:solidFill>
              </a:endParaRPr>
            </a:p>
          </p:txBody>
        </p:sp>
        <p:sp>
          <p:nvSpPr>
            <p:cNvPr id="21" name="Rectangle 20"/>
            <p:cNvSpPr/>
            <p:nvPr/>
          </p:nvSpPr>
          <p:spPr>
            <a:xfrm>
              <a:off x="1179099" y="3272538"/>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Smart Appliances</a:t>
              </a:r>
            </a:p>
          </p:txBody>
        </p:sp>
        <p:sp>
          <p:nvSpPr>
            <p:cNvPr id="22" name="Rectangle 21"/>
            <p:cNvSpPr/>
            <p:nvPr/>
          </p:nvSpPr>
          <p:spPr>
            <a:xfrm>
              <a:off x="914400" y="3866241"/>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Home Automation Networks</a:t>
              </a:r>
            </a:p>
          </p:txBody>
        </p:sp>
        <p:sp>
          <p:nvSpPr>
            <p:cNvPr id="23" name="Rectangle 22"/>
            <p:cNvSpPr/>
            <p:nvPr/>
          </p:nvSpPr>
          <p:spPr>
            <a:xfrm>
              <a:off x="2171720" y="2886630"/>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Load Control Aggregators</a:t>
              </a:r>
            </a:p>
          </p:txBody>
        </p:sp>
        <p:sp>
          <p:nvSpPr>
            <p:cNvPr id="24" name="Rectangle 23"/>
            <p:cNvSpPr/>
            <p:nvPr/>
          </p:nvSpPr>
          <p:spPr>
            <a:xfrm>
              <a:off x="2362892" y="2301409"/>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Advanced Analytics</a:t>
              </a:r>
            </a:p>
          </p:txBody>
        </p:sp>
        <p:sp>
          <p:nvSpPr>
            <p:cNvPr id="25" name="Rectangle 24"/>
            <p:cNvSpPr/>
            <p:nvPr/>
          </p:nvSpPr>
          <p:spPr>
            <a:xfrm>
              <a:off x="1840846" y="3310703"/>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err="1">
                  <a:solidFill>
                    <a:schemeClr val="tx2">
                      <a:lumMod val="60000"/>
                      <a:lumOff val="40000"/>
                    </a:schemeClr>
                  </a:solidFill>
                </a:rPr>
                <a:t>MicroGrids</a:t>
              </a:r>
              <a:endParaRPr lang="en-US" sz="100" dirty="0">
                <a:solidFill>
                  <a:schemeClr val="tx2">
                    <a:lumMod val="60000"/>
                    <a:lumOff val="40000"/>
                  </a:schemeClr>
                </a:solidFill>
              </a:endParaRPr>
            </a:p>
          </p:txBody>
        </p:sp>
        <p:sp>
          <p:nvSpPr>
            <p:cNvPr id="26" name="Rectangle 25"/>
            <p:cNvSpPr/>
            <p:nvPr/>
          </p:nvSpPr>
          <p:spPr>
            <a:xfrm>
              <a:off x="5256200" y="3823834"/>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Micro Forecasting</a:t>
              </a:r>
            </a:p>
          </p:txBody>
        </p:sp>
        <p:sp>
          <p:nvSpPr>
            <p:cNvPr id="27" name="Rectangle 26"/>
            <p:cNvSpPr/>
            <p:nvPr/>
          </p:nvSpPr>
          <p:spPr>
            <a:xfrm>
              <a:off x="1664380" y="4307277"/>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Advanced Financial Instruments</a:t>
              </a:r>
            </a:p>
          </p:txBody>
        </p:sp>
        <p:sp>
          <p:nvSpPr>
            <p:cNvPr id="28" name="Rectangle 27"/>
            <p:cNvSpPr/>
            <p:nvPr/>
          </p:nvSpPr>
          <p:spPr>
            <a:xfrm>
              <a:off x="3109197" y="4230944"/>
              <a:ext cx="1676427" cy="339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GOK</a:t>
              </a:r>
            </a:p>
          </p:txBody>
        </p:sp>
      </p:grpSp>
      <p:sp>
        <p:nvSpPr>
          <p:cNvPr id="51204" name="TextBox 29"/>
          <p:cNvSpPr txBox="1">
            <a:spLocks noChangeArrowheads="1"/>
          </p:cNvSpPr>
          <p:nvPr/>
        </p:nvSpPr>
        <p:spPr bwMode="auto">
          <a:xfrm>
            <a:off x="3657600" y="4006850"/>
            <a:ext cx="1006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a:latin typeface="+mn-lt"/>
              </a:rPr>
              <a:t>SMART</a:t>
            </a:r>
          </a:p>
          <a:p>
            <a:pPr eaLnBrk="1" hangingPunct="1"/>
            <a:r>
              <a:rPr lang="en-US" altLang="en-US">
                <a:latin typeface="+mn-lt"/>
              </a:rPr>
              <a:t>CONTROL</a:t>
            </a:r>
          </a:p>
        </p:txBody>
      </p:sp>
      <p:sp>
        <p:nvSpPr>
          <p:cNvPr id="51205" name="TextBox 32"/>
          <p:cNvSpPr txBox="1">
            <a:spLocks noChangeArrowheads="1"/>
          </p:cNvSpPr>
          <p:nvPr/>
        </p:nvSpPr>
        <p:spPr bwMode="auto">
          <a:xfrm>
            <a:off x="762000" y="3516313"/>
            <a:ext cx="238764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a:latin typeface="+mn-lt"/>
              </a:rPr>
              <a:t>ADVANCED STATE</a:t>
            </a:r>
          </a:p>
          <a:p>
            <a:pPr eaLnBrk="1" hangingPunct="1"/>
            <a:r>
              <a:rPr lang="en-US" altLang="en-US">
                <a:latin typeface="+mn-lt"/>
              </a:rPr>
              <a:t>ESTIMATION</a:t>
            </a:r>
          </a:p>
          <a:p>
            <a:pPr eaLnBrk="1" hangingPunct="1"/>
            <a:endParaRPr lang="en-US" altLang="en-US">
              <a:latin typeface="+mn-lt"/>
            </a:endParaRPr>
          </a:p>
          <a:p>
            <a:pPr eaLnBrk="1" hangingPunct="1"/>
            <a:r>
              <a:rPr lang="en-US" altLang="en-US">
                <a:latin typeface="+mn-lt"/>
              </a:rPr>
              <a:t>ADVANCED FORECASTING</a:t>
            </a:r>
          </a:p>
          <a:p>
            <a:pPr eaLnBrk="1" hangingPunct="1"/>
            <a:endParaRPr lang="en-US" altLang="en-US">
              <a:latin typeface="+mn-lt"/>
            </a:endParaRPr>
          </a:p>
          <a:p>
            <a:pPr eaLnBrk="1" hangingPunct="1"/>
            <a:r>
              <a:rPr lang="en-US" altLang="en-US">
                <a:latin typeface="+mn-lt"/>
              </a:rPr>
              <a:t>ADVANCED ANALYTICS</a:t>
            </a:r>
          </a:p>
        </p:txBody>
      </p:sp>
      <p:sp>
        <p:nvSpPr>
          <p:cNvPr id="34" name="Left Brace 33"/>
          <p:cNvSpPr/>
          <p:nvPr/>
        </p:nvSpPr>
        <p:spPr>
          <a:xfrm>
            <a:off x="3276600" y="3321050"/>
            <a:ext cx="533400" cy="2057400"/>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en-US"/>
          </a:p>
        </p:txBody>
      </p:sp>
      <p:sp>
        <p:nvSpPr>
          <p:cNvPr id="38" name="Freeform 37"/>
          <p:cNvSpPr/>
          <p:nvPr/>
        </p:nvSpPr>
        <p:spPr>
          <a:xfrm rot="14793162">
            <a:off x="4663281" y="4456907"/>
            <a:ext cx="569913" cy="304800"/>
          </a:xfrm>
          <a:custGeom>
            <a:avLst/>
            <a:gdLst>
              <a:gd name="connsiteX0" fmla="*/ 0 w 570523"/>
              <a:gd name="connsiteY0" fmla="*/ 304800 h 304800"/>
              <a:gd name="connsiteX1" fmla="*/ 398585 w 570523"/>
              <a:gd name="connsiteY1" fmla="*/ 164123 h 304800"/>
              <a:gd name="connsiteX2" fmla="*/ 570523 w 570523"/>
              <a:gd name="connsiteY2" fmla="*/ 0 h 304800"/>
            </a:gdLst>
            <a:ahLst/>
            <a:cxnLst>
              <a:cxn ang="0">
                <a:pos x="connsiteX0" y="connsiteY0"/>
              </a:cxn>
              <a:cxn ang="0">
                <a:pos x="connsiteX1" y="connsiteY1"/>
              </a:cxn>
              <a:cxn ang="0">
                <a:pos x="connsiteX2" y="connsiteY2"/>
              </a:cxn>
            </a:cxnLst>
            <a:rect l="l" t="t" r="r" b="b"/>
            <a:pathLst>
              <a:path w="570523" h="304800">
                <a:moveTo>
                  <a:pt x="0" y="304800"/>
                </a:moveTo>
                <a:cubicBezTo>
                  <a:pt x="151749" y="259861"/>
                  <a:pt x="303498" y="214923"/>
                  <a:pt x="398585" y="164123"/>
                </a:cubicBezTo>
                <a:cubicBezTo>
                  <a:pt x="493672" y="113323"/>
                  <a:pt x="532097" y="56661"/>
                  <a:pt x="570523"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Freeform 38"/>
          <p:cNvSpPr/>
          <p:nvPr/>
        </p:nvSpPr>
        <p:spPr>
          <a:xfrm rot="6751381" flipV="1">
            <a:off x="4633119" y="3886994"/>
            <a:ext cx="569912" cy="304800"/>
          </a:xfrm>
          <a:custGeom>
            <a:avLst/>
            <a:gdLst>
              <a:gd name="connsiteX0" fmla="*/ 0 w 570523"/>
              <a:gd name="connsiteY0" fmla="*/ 304800 h 304800"/>
              <a:gd name="connsiteX1" fmla="*/ 398585 w 570523"/>
              <a:gd name="connsiteY1" fmla="*/ 164123 h 304800"/>
              <a:gd name="connsiteX2" fmla="*/ 570523 w 570523"/>
              <a:gd name="connsiteY2" fmla="*/ 0 h 304800"/>
            </a:gdLst>
            <a:ahLst/>
            <a:cxnLst>
              <a:cxn ang="0">
                <a:pos x="connsiteX0" y="connsiteY0"/>
              </a:cxn>
              <a:cxn ang="0">
                <a:pos x="connsiteX1" y="connsiteY1"/>
              </a:cxn>
              <a:cxn ang="0">
                <a:pos x="connsiteX2" y="connsiteY2"/>
              </a:cxn>
            </a:cxnLst>
            <a:rect l="l" t="t" r="r" b="b"/>
            <a:pathLst>
              <a:path w="570523" h="304800">
                <a:moveTo>
                  <a:pt x="0" y="304800"/>
                </a:moveTo>
                <a:cubicBezTo>
                  <a:pt x="151749" y="259861"/>
                  <a:pt x="303498" y="214923"/>
                  <a:pt x="398585" y="164123"/>
                </a:cubicBezTo>
                <a:cubicBezTo>
                  <a:pt x="493672" y="113323"/>
                  <a:pt x="532097" y="56661"/>
                  <a:pt x="570523"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Oval 31"/>
          <p:cNvSpPr/>
          <p:nvPr/>
        </p:nvSpPr>
        <p:spPr>
          <a:xfrm>
            <a:off x="4946650" y="3273425"/>
            <a:ext cx="3962400" cy="2057400"/>
          </a:xfrm>
          <a:prstGeom prst="ellipse">
            <a:avLst/>
          </a:prstGeom>
          <a:noFill/>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p>
        </p:txBody>
      </p:sp>
      <p:sp>
        <p:nvSpPr>
          <p:cNvPr id="51210" name="TextBox 39"/>
          <p:cNvSpPr txBox="1">
            <a:spLocks noChangeArrowheads="1"/>
          </p:cNvSpPr>
          <p:nvPr/>
        </p:nvSpPr>
        <p:spPr bwMode="auto">
          <a:xfrm>
            <a:off x="5105400" y="5486400"/>
            <a:ext cx="36592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i="1" dirty="0">
                <a:solidFill>
                  <a:srgbClr val="FF0000"/>
                </a:solidFill>
                <a:latin typeface="+mn-lt"/>
              </a:rPr>
              <a:t>Smart grid technology enable better</a:t>
            </a:r>
          </a:p>
          <a:p>
            <a:pPr eaLnBrk="1" hangingPunct="1"/>
            <a:r>
              <a:rPr lang="en-US" altLang="en-US" i="1" dirty="0">
                <a:solidFill>
                  <a:srgbClr val="FF0000"/>
                </a:solidFill>
                <a:latin typeface="+mn-lt"/>
              </a:rPr>
              <a:t>k</a:t>
            </a:r>
            <a:r>
              <a:rPr lang="en-US" altLang="en-US" i="1" dirty="0" smtClean="0">
                <a:solidFill>
                  <a:srgbClr val="FF0000"/>
                </a:solidFill>
                <a:latin typeface="+mn-lt"/>
              </a:rPr>
              <a:t>nowledge </a:t>
            </a:r>
            <a:r>
              <a:rPr lang="en-US" altLang="en-US" i="1" dirty="0">
                <a:solidFill>
                  <a:srgbClr val="FF0000"/>
                </a:solidFill>
                <a:latin typeface="+mn-lt"/>
              </a:rPr>
              <a:t>of state and more immediate</a:t>
            </a:r>
          </a:p>
          <a:p>
            <a:pPr eaLnBrk="1" hangingPunct="1"/>
            <a:r>
              <a:rPr lang="en-US" altLang="en-US" i="1" dirty="0">
                <a:solidFill>
                  <a:srgbClr val="FF0000"/>
                </a:solidFill>
                <a:latin typeface="+mn-lt"/>
              </a:rPr>
              <a:t>And more precise control</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 name="Straight Connector 6"/>
          <p:cNvCxnSpPr/>
          <p:nvPr/>
        </p:nvCxnSpPr>
        <p:spPr>
          <a:xfrm flipV="1">
            <a:off x="5958796" y="1152297"/>
            <a:ext cx="762000" cy="533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127625" y="2276475"/>
            <a:ext cx="10207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276975" y="2733675"/>
            <a:ext cx="1125538"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4999038" y="3757613"/>
            <a:ext cx="1125537"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934200" y="4152900"/>
            <a:ext cx="315913" cy="790575"/>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7151688" y="3100388"/>
            <a:ext cx="98425" cy="962025"/>
          </a:xfrm>
          <a:prstGeom prst="line">
            <a:avLst/>
          </a:prstGeom>
        </p:spPr>
        <p:style>
          <a:lnRef idx="2">
            <a:schemeClr val="accent1"/>
          </a:lnRef>
          <a:fillRef idx="0">
            <a:schemeClr val="accent1"/>
          </a:fillRef>
          <a:effectRef idx="1">
            <a:schemeClr val="accent1"/>
          </a:effectRef>
          <a:fontRef idx="minor">
            <a:schemeClr val="tx1"/>
          </a:fontRef>
        </p:style>
      </p:cxnSp>
      <p:sp>
        <p:nvSpPr>
          <p:cNvPr id="25" name="Oval 24"/>
          <p:cNvSpPr/>
          <p:nvPr/>
        </p:nvSpPr>
        <p:spPr>
          <a:xfrm>
            <a:off x="6096000" y="1444625"/>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15" name="Freeform 14"/>
          <p:cNvSpPr/>
          <p:nvPr/>
        </p:nvSpPr>
        <p:spPr>
          <a:xfrm rot="1756003" flipH="1" flipV="1">
            <a:off x="3533775" y="520700"/>
            <a:ext cx="2509838" cy="5157788"/>
          </a:xfrm>
          <a:custGeom>
            <a:avLst/>
            <a:gdLst>
              <a:gd name="connsiteX0" fmla="*/ 0 w 2509553"/>
              <a:gd name="connsiteY0" fmla="*/ 0 h 5158153"/>
              <a:gd name="connsiteX1" fmla="*/ 1219200 w 2509553"/>
              <a:gd name="connsiteY1" fmla="*/ 539261 h 5158153"/>
              <a:gd name="connsiteX2" fmla="*/ 1418493 w 2509553"/>
              <a:gd name="connsiteY2" fmla="*/ 1910861 h 5158153"/>
              <a:gd name="connsiteX3" fmla="*/ 2508739 w 2509553"/>
              <a:gd name="connsiteY3" fmla="*/ 3200400 h 5158153"/>
              <a:gd name="connsiteX4" fmla="*/ 1559170 w 2509553"/>
              <a:gd name="connsiteY4" fmla="*/ 5158153 h 5158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9553" h="5158153">
                <a:moveTo>
                  <a:pt x="0" y="0"/>
                </a:moveTo>
                <a:cubicBezTo>
                  <a:pt x="491392" y="110392"/>
                  <a:pt x="982785" y="220784"/>
                  <a:pt x="1219200" y="539261"/>
                </a:cubicBezTo>
                <a:cubicBezTo>
                  <a:pt x="1455615" y="857738"/>
                  <a:pt x="1203570" y="1467338"/>
                  <a:pt x="1418493" y="1910861"/>
                </a:cubicBezTo>
                <a:cubicBezTo>
                  <a:pt x="1633416" y="2354384"/>
                  <a:pt x="2485293" y="2659185"/>
                  <a:pt x="2508739" y="3200400"/>
                </a:cubicBezTo>
                <a:cubicBezTo>
                  <a:pt x="2532185" y="3741615"/>
                  <a:pt x="2045677" y="4449884"/>
                  <a:pt x="1559170" y="5158153"/>
                </a:cubicBezTo>
              </a:path>
            </a:pathLst>
          </a:custGeom>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en-US"/>
          </a:p>
        </p:txBody>
      </p:sp>
      <p:cxnSp>
        <p:nvCxnSpPr>
          <p:cNvPr id="16" name="Straight Connector 15"/>
          <p:cNvCxnSpPr/>
          <p:nvPr/>
        </p:nvCxnSpPr>
        <p:spPr>
          <a:xfrm rot="1756003" flipH="1">
            <a:off x="3016250" y="4787900"/>
            <a:ext cx="762000" cy="5334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1756003" flipH="1" flipV="1">
            <a:off x="3941763" y="4564063"/>
            <a:ext cx="102076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rot="1756003" flipH="1">
            <a:off x="3195638" y="3324225"/>
            <a:ext cx="1125537" cy="304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rot="1756003" flipH="1">
            <a:off x="4159250" y="2909888"/>
            <a:ext cx="1125538" cy="304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1756003" flipH="1" flipV="1">
            <a:off x="4314825" y="1751013"/>
            <a:ext cx="1125538" cy="762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rot="1756003" flipV="1">
            <a:off x="2911475" y="1809750"/>
            <a:ext cx="1014413" cy="311150"/>
          </a:xfrm>
          <a:prstGeom prst="line">
            <a:avLst/>
          </a:prstGeom>
        </p:spPr>
        <p:style>
          <a:lnRef idx="3">
            <a:schemeClr val="accent2"/>
          </a:lnRef>
          <a:fillRef idx="0">
            <a:schemeClr val="accent2"/>
          </a:fillRef>
          <a:effectRef idx="2">
            <a:schemeClr val="accent2"/>
          </a:effectRef>
          <a:fontRef idx="minor">
            <a:schemeClr val="tx1"/>
          </a:fontRef>
        </p:style>
      </p:cxnSp>
      <p:sp>
        <p:nvSpPr>
          <p:cNvPr id="23" name="Oval 22"/>
          <p:cNvSpPr/>
          <p:nvPr/>
        </p:nvSpPr>
        <p:spPr>
          <a:xfrm>
            <a:off x="5969000" y="221773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0" name="Oval 29"/>
          <p:cNvSpPr/>
          <p:nvPr/>
        </p:nvSpPr>
        <p:spPr>
          <a:xfrm>
            <a:off x="6438900" y="29194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2" name="Oval 31"/>
          <p:cNvSpPr/>
          <p:nvPr/>
        </p:nvSpPr>
        <p:spPr>
          <a:xfrm>
            <a:off x="5854700" y="37734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4" name="Oval 33"/>
          <p:cNvSpPr/>
          <p:nvPr/>
        </p:nvSpPr>
        <p:spPr>
          <a:xfrm>
            <a:off x="7086600" y="376555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5" name="Oval 34"/>
          <p:cNvSpPr/>
          <p:nvPr/>
        </p:nvSpPr>
        <p:spPr>
          <a:xfrm>
            <a:off x="6950075" y="42560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6" name="Oval 35"/>
          <p:cNvSpPr/>
          <p:nvPr/>
        </p:nvSpPr>
        <p:spPr>
          <a:xfrm>
            <a:off x="3825875" y="50657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7" name="Oval 36"/>
          <p:cNvSpPr/>
          <p:nvPr/>
        </p:nvSpPr>
        <p:spPr>
          <a:xfrm>
            <a:off x="4098925" y="4324350"/>
            <a:ext cx="114300" cy="139700"/>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8" name="Oval 37"/>
          <p:cNvSpPr/>
          <p:nvPr/>
        </p:nvSpPr>
        <p:spPr>
          <a:xfrm>
            <a:off x="4046538" y="35179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9" name="Oval 38"/>
          <p:cNvSpPr/>
          <p:nvPr/>
        </p:nvSpPr>
        <p:spPr>
          <a:xfrm>
            <a:off x="4327525" y="29083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cxnSp>
        <p:nvCxnSpPr>
          <p:cNvPr id="40" name="Straight Connector 39"/>
          <p:cNvCxnSpPr/>
          <p:nvPr/>
        </p:nvCxnSpPr>
        <p:spPr>
          <a:xfrm>
            <a:off x="4310063" y="519113"/>
            <a:ext cx="1066800" cy="390525"/>
          </a:xfrm>
          <a:prstGeom prst="line">
            <a:avLst/>
          </a:prstGeom>
        </p:spPr>
        <p:style>
          <a:lnRef idx="3">
            <a:schemeClr val="accent2"/>
          </a:lnRef>
          <a:fillRef idx="0">
            <a:schemeClr val="accent2"/>
          </a:fillRef>
          <a:effectRef idx="2">
            <a:schemeClr val="accent2"/>
          </a:effectRef>
          <a:fontRef idx="minor">
            <a:schemeClr val="tx1"/>
          </a:fontRef>
        </p:style>
      </p:cxnSp>
      <p:sp>
        <p:nvSpPr>
          <p:cNvPr id="41" name="Oval 40"/>
          <p:cNvSpPr/>
          <p:nvPr/>
        </p:nvSpPr>
        <p:spPr>
          <a:xfrm>
            <a:off x="3900488" y="23002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2" name="Oval 41"/>
          <p:cNvSpPr/>
          <p:nvPr/>
        </p:nvSpPr>
        <p:spPr>
          <a:xfrm>
            <a:off x="3733800" y="19812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3" name="Oval 42"/>
          <p:cNvSpPr/>
          <p:nvPr/>
        </p:nvSpPr>
        <p:spPr>
          <a:xfrm>
            <a:off x="4468813" y="150336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4" name="Oval 43"/>
          <p:cNvSpPr/>
          <p:nvPr/>
        </p:nvSpPr>
        <p:spPr>
          <a:xfrm>
            <a:off x="5600700" y="6858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12" name="Freeform 11"/>
          <p:cNvSpPr/>
          <p:nvPr/>
        </p:nvSpPr>
        <p:spPr>
          <a:xfrm>
            <a:off x="4964113" y="1141413"/>
            <a:ext cx="1279525" cy="2339975"/>
          </a:xfrm>
          <a:custGeom>
            <a:avLst/>
            <a:gdLst>
              <a:gd name="connsiteX0" fmla="*/ 0 w 1279842"/>
              <a:gd name="connsiteY0" fmla="*/ 7373 h 2340265"/>
              <a:gd name="connsiteX1" fmla="*/ 750277 w 1279842"/>
              <a:gd name="connsiteY1" fmla="*/ 194942 h 2340265"/>
              <a:gd name="connsiteX2" fmla="*/ 1242646 w 1279842"/>
              <a:gd name="connsiteY2" fmla="*/ 1308634 h 2340265"/>
              <a:gd name="connsiteX3" fmla="*/ 1207477 w 1279842"/>
              <a:gd name="connsiteY3" fmla="*/ 2340265 h 2340265"/>
            </a:gdLst>
            <a:ahLst/>
            <a:cxnLst>
              <a:cxn ang="0">
                <a:pos x="connsiteX0" y="connsiteY0"/>
              </a:cxn>
              <a:cxn ang="0">
                <a:pos x="connsiteX1" y="connsiteY1"/>
              </a:cxn>
              <a:cxn ang="0">
                <a:pos x="connsiteX2" y="connsiteY2"/>
              </a:cxn>
              <a:cxn ang="0">
                <a:pos x="connsiteX3" y="connsiteY3"/>
              </a:cxn>
            </a:cxnLst>
            <a:rect l="l" t="t" r="r" b="b"/>
            <a:pathLst>
              <a:path w="1279842" h="2340265">
                <a:moveTo>
                  <a:pt x="0" y="7373"/>
                </a:moveTo>
                <a:cubicBezTo>
                  <a:pt x="271584" y="-7281"/>
                  <a:pt x="543169" y="-21935"/>
                  <a:pt x="750277" y="194942"/>
                </a:cubicBezTo>
                <a:cubicBezTo>
                  <a:pt x="957385" y="411819"/>
                  <a:pt x="1166446" y="951080"/>
                  <a:pt x="1242646" y="1308634"/>
                </a:cubicBezTo>
                <a:cubicBezTo>
                  <a:pt x="1318846" y="1666188"/>
                  <a:pt x="1263161" y="2003226"/>
                  <a:pt x="1207477" y="2340265"/>
                </a:cubicBezTo>
              </a:path>
            </a:pathLst>
          </a:custGeom>
        </p:spPr>
        <p:style>
          <a:lnRef idx="3">
            <a:schemeClr val="accent1"/>
          </a:lnRef>
          <a:fillRef idx="0">
            <a:schemeClr val="accent1"/>
          </a:fillRef>
          <a:effectRef idx="2">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reeform 44"/>
          <p:cNvSpPr/>
          <p:nvPr/>
        </p:nvSpPr>
        <p:spPr>
          <a:xfrm rot="20468207">
            <a:off x="6324600" y="3181350"/>
            <a:ext cx="1935163" cy="2638425"/>
          </a:xfrm>
          <a:custGeom>
            <a:avLst/>
            <a:gdLst>
              <a:gd name="connsiteX0" fmla="*/ 241388 w 1934452"/>
              <a:gd name="connsiteY0" fmla="*/ 0 h 2637692"/>
              <a:gd name="connsiteX1" fmla="*/ 135880 w 1934452"/>
              <a:gd name="connsiteY1" fmla="*/ 785446 h 2637692"/>
              <a:gd name="connsiteX2" fmla="*/ 1870896 w 1934452"/>
              <a:gd name="connsiteY2" fmla="*/ 1031630 h 2637692"/>
              <a:gd name="connsiteX3" fmla="*/ 1390249 w 1934452"/>
              <a:gd name="connsiteY3" fmla="*/ 2637692 h 2637692"/>
            </a:gdLst>
            <a:ahLst/>
            <a:cxnLst>
              <a:cxn ang="0">
                <a:pos x="connsiteX0" y="connsiteY0"/>
              </a:cxn>
              <a:cxn ang="0">
                <a:pos x="connsiteX1" y="connsiteY1"/>
              </a:cxn>
              <a:cxn ang="0">
                <a:pos x="connsiteX2" y="connsiteY2"/>
              </a:cxn>
              <a:cxn ang="0">
                <a:pos x="connsiteX3" y="connsiteY3"/>
              </a:cxn>
            </a:cxnLst>
            <a:rect l="l" t="t" r="r" b="b"/>
            <a:pathLst>
              <a:path w="1934452" h="2637692">
                <a:moveTo>
                  <a:pt x="241388" y="0"/>
                </a:moveTo>
                <a:cubicBezTo>
                  <a:pt x="52841" y="306754"/>
                  <a:pt x="-135705" y="613508"/>
                  <a:pt x="135880" y="785446"/>
                </a:cubicBezTo>
                <a:cubicBezTo>
                  <a:pt x="407465" y="957384"/>
                  <a:pt x="1661835" y="722922"/>
                  <a:pt x="1870896" y="1031630"/>
                </a:cubicBezTo>
                <a:cubicBezTo>
                  <a:pt x="2079958" y="1340338"/>
                  <a:pt x="1735103" y="1989015"/>
                  <a:pt x="1390249" y="2637692"/>
                </a:cubicBezTo>
              </a:path>
            </a:pathLst>
          </a:custGeom>
        </p:spPr>
        <p:style>
          <a:lnRef idx="3">
            <a:schemeClr val="accent1"/>
          </a:lnRef>
          <a:fillRef idx="0">
            <a:schemeClr val="accent1"/>
          </a:fillRef>
          <a:effectRef idx="2">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0" name="Rounded Rectangle 49"/>
          <p:cNvSpPr/>
          <p:nvPr/>
        </p:nvSpPr>
        <p:spPr>
          <a:xfrm>
            <a:off x="3975100" y="5867400"/>
            <a:ext cx="938213" cy="609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en-US" sz="1800" dirty="0"/>
              <a:t>RED</a:t>
            </a:r>
          </a:p>
          <a:p>
            <a:pPr algn="ctr" fontAlgn="auto">
              <a:spcBef>
                <a:spcPts val="0"/>
              </a:spcBef>
              <a:spcAft>
                <a:spcPts val="0"/>
              </a:spcAft>
              <a:defRPr/>
            </a:pPr>
            <a:r>
              <a:rPr lang="en-US" sz="1800" dirty="0"/>
              <a:t>Substation</a:t>
            </a:r>
          </a:p>
        </p:txBody>
      </p:sp>
      <p:sp>
        <p:nvSpPr>
          <p:cNvPr id="51" name="Rounded Rectangle 50"/>
          <p:cNvSpPr/>
          <p:nvPr/>
        </p:nvSpPr>
        <p:spPr>
          <a:xfrm>
            <a:off x="7789863" y="5562600"/>
            <a:ext cx="938212" cy="60960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1600" dirty="0"/>
              <a:t>BLUE</a:t>
            </a:r>
          </a:p>
          <a:p>
            <a:pPr algn="ctr" fontAlgn="auto">
              <a:spcBef>
                <a:spcPts val="0"/>
              </a:spcBef>
              <a:spcAft>
                <a:spcPts val="0"/>
              </a:spcAft>
              <a:defRPr/>
            </a:pPr>
            <a:r>
              <a:rPr lang="en-US" sz="1600" dirty="0"/>
              <a:t>Substation</a:t>
            </a:r>
          </a:p>
        </p:txBody>
      </p:sp>
      <p:sp>
        <p:nvSpPr>
          <p:cNvPr id="26" name="Oval 25"/>
          <p:cNvSpPr/>
          <p:nvPr/>
        </p:nvSpPr>
        <p:spPr>
          <a:xfrm>
            <a:off x="4845966" y="1084489"/>
            <a:ext cx="114300" cy="138113"/>
          </a:xfrm>
          <a:prstGeom prst="ellipse">
            <a:avLst/>
          </a:prstGeom>
          <a:solidFill>
            <a:schemeClr val="bg1">
              <a:lumMod val="95000"/>
            </a:schemeClr>
          </a:solidFill>
          <a:ln w="19050">
            <a:solidFill>
              <a:srgbClr val="00B05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1" name="Oval 30"/>
          <p:cNvSpPr/>
          <p:nvPr/>
        </p:nvSpPr>
        <p:spPr>
          <a:xfrm>
            <a:off x="7848600" y="38338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pic>
        <p:nvPicPr>
          <p:cNvPr id="7172" name="Picture 4" descr="http://www.clker.com/cliparts/3/b/1/2/11971486551534036964ivak_Decorative_Sun.svg.h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915" y="496819"/>
            <a:ext cx="1676855" cy="16768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flipV="1">
            <a:off x="5958796" y="1152297"/>
            <a:ext cx="762000" cy="533400"/>
          </a:xfrm>
          <a:prstGeom prst="line">
            <a:avLst/>
          </a:prstGeom>
          <a:effectLst>
            <a:glow rad="101600">
              <a:srgbClr val="00CC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127625" y="2276475"/>
            <a:ext cx="1020763" cy="0"/>
          </a:xfrm>
          <a:prstGeom prst="line">
            <a:avLst/>
          </a:prstGeom>
          <a:effectLst>
            <a:glow rad="101600">
              <a:srgbClr val="00CC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276975" y="2733675"/>
            <a:ext cx="1125538" cy="304800"/>
          </a:xfrm>
          <a:prstGeom prst="line">
            <a:avLst/>
          </a:prstGeom>
          <a:effectLst>
            <a:glow rad="101600">
              <a:srgbClr val="00CC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4999038" y="3757613"/>
            <a:ext cx="1125537"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934200" y="4152900"/>
            <a:ext cx="315913" cy="790575"/>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7151688" y="3100388"/>
            <a:ext cx="98425" cy="962025"/>
          </a:xfrm>
          <a:prstGeom prst="line">
            <a:avLst/>
          </a:prstGeom>
        </p:spPr>
        <p:style>
          <a:lnRef idx="2">
            <a:schemeClr val="accent1"/>
          </a:lnRef>
          <a:fillRef idx="0">
            <a:schemeClr val="accent1"/>
          </a:fillRef>
          <a:effectRef idx="1">
            <a:schemeClr val="accent1"/>
          </a:effectRef>
          <a:fontRef idx="minor">
            <a:schemeClr val="tx1"/>
          </a:fontRef>
        </p:style>
      </p:cxnSp>
      <p:sp>
        <p:nvSpPr>
          <p:cNvPr id="25" name="Oval 24"/>
          <p:cNvSpPr/>
          <p:nvPr/>
        </p:nvSpPr>
        <p:spPr>
          <a:xfrm>
            <a:off x="6096000" y="1444625"/>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15" name="Freeform 14"/>
          <p:cNvSpPr/>
          <p:nvPr/>
        </p:nvSpPr>
        <p:spPr>
          <a:xfrm rot="1756003" flipH="1" flipV="1">
            <a:off x="3533775" y="520700"/>
            <a:ext cx="2509838" cy="5157788"/>
          </a:xfrm>
          <a:custGeom>
            <a:avLst/>
            <a:gdLst>
              <a:gd name="connsiteX0" fmla="*/ 0 w 2509553"/>
              <a:gd name="connsiteY0" fmla="*/ 0 h 5158153"/>
              <a:gd name="connsiteX1" fmla="*/ 1219200 w 2509553"/>
              <a:gd name="connsiteY1" fmla="*/ 539261 h 5158153"/>
              <a:gd name="connsiteX2" fmla="*/ 1418493 w 2509553"/>
              <a:gd name="connsiteY2" fmla="*/ 1910861 h 5158153"/>
              <a:gd name="connsiteX3" fmla="*/ 2508739 w 2509553"/>
              <a:gd name="connsiteY3" fmla="*/ 3200400 h 5158153"/>
              <a:gd name="connsiteX4" fmla="*/ 1559170 w 2509553"/>
              <a:gd name="connsiteY4" fmla="*/ 5158153 h 5158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9553" h="5158153">
                <a:moveTo>
                  <a:pt x="0" y="0"/>
                </a:moveTo>
                <a:cubicBezTo>
                  <a:pt x="491392" y="110392"/>
                  <a:pt x="982785" y="220784"/>
                  <a:pt x="1219200" y="539261"/>
                </a:cubicBezTo>
                <a:cubicBezTo>
                  <a:pt x="1455615" y="857738"/>
                  <a:pt x="1203570" y="1467338"/>
                  <a:pt x="1418493" y="1910861"/>
                </a:cubicBezTo>
                <a:cubicBezTo>
                  <a:pt x="1633416" y="2354384"/>
                  <a:pt x="2485293" y="2659185"/>
                  <a:pt x="2508739" y="3200400"/>
                </a:cubicBezTo>
                <a:cubicBezTo>
                  <a:pt x="2532185" y="3741615"/>
                  <a:pt x="2045677" y="4449884"/>
                  <a:pt x="1559170" y="5158153"/>
                </a:cubicBezTo>
              </a:path>
            </a:pathLst>
          </a:custGeom>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en-US"/>
          </a:p>
        </p:txBody>
      </p:sp>
      <p:cxnSp>
        <p:nvCxnSpPr>
          <p:cNvPr id="16" name="Straight Connector 15"/>
          <p:cNvCxnSpPr/>
          <p:nvPr/>
        </p:nvCxnSpPr>
        <p:spPr>
          <a:xfrm rot="1756003" flipH="1">
            <a:off x="3016250" y="4787900"/>
            <a:ext cx="762000" cy="5334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1756003" flipH="1" flipV="1">
            <a:off x="3941763" y="4564063"/>
            <a:ext cx="102076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rot="1756003" flipH="1">
            <a:off x="3195638" y="3324225"/>
            <a:ext cx="1125537" cy="304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rot="1756003" flipH="1">
            <a:off x="4159250" y="2909888"/>
            <a:ext cx="1125538" cy="304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1756003" flipH="1" flipV="1">
            <a:off x="4314825" y="1751013"/>
            <a:ext cx="1125538" cy="762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rot="1756003" flipV="1">
            <a:off x="2911475" y="1809750"/>
            <a:ext cx="1014413" cy="311150"/>
          </a:xfrm>
          <a:prstGeom prst="line">
            <a:avLst/>
          </a:prstGeom>
        </p:spPr>
        <p:style>
          <a:lnRef idx="3">
            <a:schemeClr val="accent2"/>
          </a:lnRef>
          <a:fillRef idx="0">
            <a:schemeClr val="accent2"/>
          </a:fillRef>
          <a:effectRef idx="2">
            <a:schemeClr val="accent2"/>
          </a:effectRef>
          <a:fontRef idx="minor">
            <a:schemeClr val="tx1"/>
          </a:fontRef>
        </p:style>
      </p:cxnSp>
      <p:sp>
        <p:nvSpPr>
          <p:cNvPr id="23" name="Oval 22"/>
          <p:cNvSpPr/>
          <p:nvPr/>
        </p:nvSpPr>
        <p:spPr>
          <a:xfrm>
            <a:off x="5969000" y="221773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0" name="Oval 29"/>
          <p:cNvSpPr/>
          <p:nvPr/>
        </p:nvSpPr>
        <p:spPr>
          <a:xfrm>
            <a:off x="6438900" y="29194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2" name="Oval 31"/>
          <p:cNvSpPr/>
          <p:nvPr/>
        </p:nvSpPr>
        <p:spPr>
          <a:xfrm>
            <a:off x="5854700" y="37734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4" name="Oval 33"/>
          <p:cNvSpPr/>
          <p:nvPr/>
        </p:nvSpPr>
        <p:spPr>
          <a:xfrm>
            <a:off x="7086600" y="376555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5" name="Oval 34"/>
          <p:cNvSpPr/>
          <p:nvPr/>
        </p:nvSpPr>
        <p:spPr>
          <a:xfrm>
            <a:off x="6950075" y="42560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6" name="Oval 35"/>
          <p:cNvSpPr/>
          <p:nvPr/>
        </p:nvSpPr>
        <p:spPr>
          <a:xfrm>
            <a:off x="3825875" y="50657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7" name="Oval 36"/>
          <p:cNvSpPr/>
          <p:nvPr/>
        </p:nvSpPr>
        <p:spPr>
          <a:xfrm>
            <a:off x="4098925" y="4324350"/>
            <a:ext cx="114300" cy="139700"/>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8" name="Oval 37"/>
          <p:cNvSpPr/>
          <p:nvPr/>
        </p:nvSpPr>
        <p:spPr>
          <a:xfrm>
            <a:off x="4046538" y="35179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9" name="Oval 38"/>
          <p:cNvSpPr/>
          <p:nvPr/>
        </p:nvSpPr>
        <p:spPr>
          <a:xfrm>
            <a:off x="4327525" y="29083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cxnSp>
        <p:nvCxnSpPr>
          <p:cNvPr id="40" name="Straight Connector 39"/>
          <p:cNvCxnSpPr/>
          <p:nvPr/>
        </p:nvCxnSpPr>
        <p:spPr>
          <a:xfrm>
            <a:off x="4310063" y="519113"/>
            <a:ext cx="1066800" cy="390525"/>
          </a:xfrm>
          <a:prstGeom prst="line">
            <a:avLst/>
          </a:prstGeom>
        </p:spPr>
        <p:style>
          <a:lnRef idx="3">
            <a:schemeClr val="accent2"/>
          </a:lnRef>
          <a:fillRef idx="0">
            <a:schemeClr val="accent2"/>
          </a:fillRef>
          <a:effectRef idx="2">
            <a:schemeClr val="accent2"/>
          </a:effectRef>
          <a:fontRef idx="minor">
            <a:schemeClr val="tx1"/>
          </a:fontRef>
        </p:style>
      </p:cxnSp>
      <p:sp>
        <p:nvSpPr>
          <p:cNvPr id="41" name="Oval 40"/>
          <p:cNvSpPr/>
          <p:nvPr/>
        </p:nvSpPr>
        <p:spPr>
          <a:xfrm>
            <a:off x="3900488" y="23002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2" name="Oval 41"/>
          <p:cNvSpPr/>
          <p:nvPr/>
        </p:nvSpPr>
        <p:spPr>
          <a:xfrm>
            <a:off x="3733800" y="19812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3" name="Oval 42"/>
          <p:cNvSpPr/>
          <p:nvPr/>
        </p:nvSpPr>
        <p:spPr>
          <a:xfrm>
            <a:off x="4468813" y="150336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4" name="Oval 43"/>
          <p:cNvSpPr/>
          <p:nvPr/>
        </p:nvSpPr>
        <p:spPr>
          <a:xfrm>
            <a:off x="5600700" y="6858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12" name="Freeform 11"/>
          <p:cNvSpPr/>
          <p:nvPr/>
        </p:nvSpPr>
        <p:spPr>
          <a:xfrm>
            <a:off x="4964113" y="1141413"/>
            <a:ext cx="1279525" cy="2339975"/>
          </a:xfrm>
          <a:custGeom>
            <a:avLst/>
            <a:gdLst>
              <a:gd name="connsiteX0" fmla="*/ 0 w 1279842"/>
              <a:gd name="connsiteY0" fmla="*/ 7373 h 2340265"/>
              <a:gd name="connsiteX1" fmla="*/ 750277 w 1279842"/>
              <a:gd name="connsiteY1" fmla="*/ 194942 h 2340265"/>
              <a:gd name="connsiteX2" fmla="*/ 1242646 w 1279842"/>
              <a:gd name="connsiteY2" fmla="*/ 1308634 h 2340265"/>
              <a:gd name="connsiteX3" fmla="*/ 1207477 w 1279842"/>
              <a:gd name="connsiteY3" fmla="*/ 2340265 h 2340265"/>
            </a:gdLst>
            <a:ahLst/>
            <a:cxnLst>
              <a:cxn ang="0">
                <a:pos x="connsiteX0" y="connsiteY0"/>
              </a:cxn>
              <a:cxn ang="0">
                <a:pos x="connsiteX1" y="connsiteY1"/>
              </a:cxn>
              <a:cxn ang="0">
                <a:pos x="connsiteX2" y="connsiteY2"/>
              </a:cxn>
              <a:cxn ang="0">
                <a:pos x="connsiteX3" y="connsiteY3"/>
              </a:cxn>
            </a:cxnLst>
            <a:rect l="l" t="t" r="r" b="b"/>
            <a:pathLst>
              <a:path w="1279842" h="2340265">
                <a:moveTo>
                  <a:pt x="0" y="7373"/>
                </a:moveTo>
                <a:cubicBezTo>
                  <a:pt x="271584" y="-7281"/>
                  <a:pt x="543169" y="-21935"/>
                  <a:pt x="750277" y="194942"/>
                </a:cubicBezTo>
                <a:cubicBezTo>
                  <a:pt x="957385" y="411819"/>
                  <a:pt x="1166446" y="951080"/>
                  <a:pt x="1242646" y="1308634"/>
                </a:cubicBezTo>
                <a:cubicBezTo>
                  <a:pt x="1318846" y="1666188"/>
                  <a:pt x="1263161" y="2003226"/>
                  <a:pt x="1207477" y="2340265"/>
                </a:cubicBezTo>
              </a:path>
            </a:pathLst>
          </a:custGeom>
          <a:effectLst>
            <a:glow rad="228600">
              <a:srgbClr val="00CC00">
                <a:alpha val="40000"/>
              </a:srgbClr>
            </a:glow>
            <a:outerShdw blurRad="40000" dist="23000" dir="5400000" rotWithShape="0">
              <a:srgbClr val="000000">
                <a:alpha val="35000"/>
              </a:srgbClr>
            </a:outerShdw>
          </a:effectLst>
        </p:spPr>
        <p:style>
          <a:lnRef idx="3">
            <a:schemeClr val="accent1"/>
          </a:lnRef>
          <a:fillRef idx="0">
            <a:schemeClr val="accent1"/>
          </a:fillRef>
          <a:effectRef idx="2">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reeform 44"/>
          <p:cNvSpPr/>
          <p:nvPr/>
        </p:nvSpPr>
        <p:spPr>
          <a:xfrm rot="20468207">
            <a:off x="6324600" y="3181350"/>
            <a:ext cx="1935163" cy="2638425"/>
          </a:xfrm>
          <a:custGeom>
            <a:avLst/>
            <a:gdLst>
              <a:gd name="connsiteX0" fmla="*/ 241388 w 1934452"/>
              <a:gd name="connsiteY0" fmla="*/ 0 h 2637692"/>
              <a:gd name="connsiteX1" fmla="*/ 135880 w 1934452"/>
              <a:gd name="connsiteY1" fmla="*/ 785446 h 2637692"/>
              <a:gd name="connsiteX2" fmla="*/ 1870896 w 1934452"/>
              <a:gd name="connsiteY2" fmla="*/ 1031630 h 2637692"/>
              <a:gd name="connsiteX3" fmla="*/ 1390249 w 1934452"/>
              <a:gd name="connsiteY3" fmla="*/ 2637692 h 2637692"/>
            </a:gdLst>
            <a:ahLst/>
            <a:cxnLst>
              <a:cxn ang="0">
                <a:pos x="connsiteX0" y="connsiteY0"/>
              </a:cxn>
              <a:cxn ang="0">
                <a:pos x="connsiteX1" y="connsiteY1"/>
              </a:cxn>
              <a:cxn ang="0">
                <a:pos x="connsiteX2" y="connsiteY2"/>
              </a:cxn>
              <a:cxn ang="0">
                <a:pos x="connsiteX3" y="connsiteY3"/>
              </a:cxn>
            </a:cxnLst>
            <a:rect l="l" t="t" r="r" b="b"/>
            <a:pathLst>
              <a:path w="1934452" h="2637692">
                <a:moveTo>
                  <a:pt x="241388" y="0"/>
                </a:moveTo>
                <a:cubicBezTo>
                  <a:pt x="52841" y="306754"/>
                  <a:pt x="-135705" y="613508"/>
                  <a:pt x="135880" y="785446"/>
                </a:cubicBezTo>
                <a:cubicBezTo>
                  <a:pt x="407465" y="957384"/>
                  <a:pt x="1661835" y="722922"/>
                  <a:pt x="1870896" y="1031630"/>
                </a:cubicBezTo>
                <a:cubicBezTo>
                  <a:pt x="2079958" y="1340338"/>
                  <a:pt x="1735103" y="1989015"/>
                  <a:pt x="1390249" y="2637692"/>
                </a:cubicBezTo>
              </a:path>
            </a:pathLst>
          </a:custGeom>
        </p:spPr>
        <p:style>
          <a:lnRef idx="3">
            <a:schemeClr val="accent1"/>
          </a:lnRef>
          <a:fillRef idx="0">
            <a:schemeClr val="accent1"/>
          </a:fillRef>
          <a:effectRef idx="2">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0" name="Rounded Rectangle 49"/>
          <p:cNvSpPr/>
          <p:nvPr/>
        </p:nvSpPr>
        <p:spPr>
          <a:xfrm>
            <a:off x="3975100" y="5867400"/>
            <a:ext cx="938213" cy="609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en-US" sz="1800" dirty="0"/>
              <a:t>RED</a:t>
            </a:r>
          </a:p>
          <a:p>
            <a:pPr algn="ctr" fontAlgn="auto">
              <a:spcBef>
                <a:spcPts val="0"/>
              </a:spcBef>
              <a:spcAft>
                <a:spcPts val="0"/>
              </a:spcAft>
              <a:defRPr/>
            </a:pPr>
            <a:r>
              <a:rPr lang="en-US" sz="1800" dirty="0"/>
              <a:t>Substation</a:t>
            </a:r>
          </a:p>
        </p:txBody>
      </p:sp>
      <p:sp>
        <p:nvSpPr>
          <p:cNvPr id="51" name="Rounded Rectangle 50"/>
          <p:cNvSpPr/>
          <p:nvPr/>
        </p:nvSpPr>
        <p:spPr>
          <a:xfrm>
            <a:off x="7789863" y="5562600"/>
            <a:ext cx="938212" cy="60960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1600" dirty="0"/>
              <a:t>BLUE</a:t>
            </a:r>
          </a:p>
          <a:p>
            <a:pPr algn="ctr" fontAlgn="auto">
              <a:spcBef>
                <a:spcPts val="0"/>
              </a:spcBef>
              <a:spcAft>
                <a:spcPts val="0"/>
              </a:spcAft>
              <a:defRPr/>
            </a:pPr>
            <a:r>
              <a:rPr lang="en-US" sz="1600" dirty="0"/>
              <a:t>Substation</a:t>
            </a:r>
          </a:p>
        </p:txBody>
      </p:sp>
      <p:sp>
        <p:nvSpPr>
          <p:cNvPr id="26" name="Oval 25"/>
          <p:cNvSpPr/>
          <p:nvPr/>
        </p:nvSpPr>
        <p:spPr>
          <a:xfrm>
            <a:off x="4845966" y="1084489"/>
            <a:ext cx="114300" cy="138113"/>
          </a:xfrm>
          <a:prstGeom prst="ellipse">
            <a:avLst/>
          </a:prstGeom>
          <a:solidFill>
            <a:schemeClr val="bg1">
              <a:lumMod val="95000"/>
            </a:schemeClr>
          </a:solidFill>
          <a:ln w="19050">
            <a:solidFill>
              <a:srgbClr val="00B05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1" name="Oval 30"/>
          <p:cNvSpPr/>
          <p:nvPr/>
        </p:nvSpPr>
        <p:spPr>
          <a:xfrm>
            <a:off x="7848600" y="38338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pic>
        <p:nvPicPr>
          <p:cNvPr id="6148" name="Picture 4" descr="http://ts3.mm.bing.net/th?id=HN.608045499505575012&amp;pid=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518" y="541338"/>
            <a:ext cx="1211884" cy="143986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http://ts3.mm.bing.net/th?id=HN.608045499505575012&amp;pid=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038605" y="3349625"/>
            <a:ext cx="343390" cy="407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5325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flipV="1">
            <a:off x="5958796" y="1152297"/>
            <a:ext cx="762000" cy="533400"/>
          </a:xfrm>
          <a:prstGeom prst="line">
            <a:avLst/>
          </a:prstGeom>
          <a:effectLst>
            <a:glow rad="101600">
              <a:srgbClr val="00CC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127625" y="2276475"/>
            <a:ext cx="1020763" cy="0"/>
          </a:xfrm>
          <a:prstGeom prst="line">
            <a:avLst/>
          </a:prstGeom>
          <a:effectLst>
            <a:glow rad="101600">
              <a:srgbClr val="00CC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276975" y="2733675"/>
            <a:ext cx="1125538" cy="304800"/>
          </a:xfrm>
          <a:prstGeom prst="line">
            <a:avLst/>
          </a:prstGeom>
          <a:effectLst>
            <a:glow rad="101600">
              <a:srgbClr val="00CC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4999038" y="3757613"/>
            <a:ext cx="1125537"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934200" y="4152900"/>
            <a:ext cx="315913" cy="790575"/>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7151688" y="3100388"/>
            <a:ext cx="98425" cy="962025"/>
          </a:xfrm>
          <a:prstGeom prst="line">
            <a:avLst/>
          </a:prstGeom>
        </p:spPr>
        <p:style>
          <a:lnRef idx="2">
            <a:schemeClr val="accent1"/>
          </a:lnRef>
          <a:fillRef idx="0">
            <a:schemeClr val="accent1"/>
          </a:fillRef>
          <a:effectRef idx="1">
            <a:schemeClr val="accent1"/>
          </a:effectRef>
          <a:fontRef idx="minor">
            <a:schemeClr val="tx1"/>
          </a:fontRef>
        </p:style>
      </p:cxnSp>
      <p:sp>
        <p:nvSpPr>
          <p:cNvPr id="25" name="Oval 24"/>
          <p:cNvSpPr/>
          <p:nvPr/>
        </p:nvSpPr>
        <p:spPr>
          <a:xfrm>
            <a:off x="6096000" y="1444625"/>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15" name="Freeform 14"/>
          <p:cNvSpPr/>
          <p:nvPr/>
        </p:nvSpPr>
        <p:spPr>
          <a:xfrm rot="1756003" flipH="1" flipV="1">
            <a:off x="3533775" y="520700"/>
            <a:ext cx="2509838" cy="5157788"/>
          </a:xfrm>
          <a:custGeom>
            <a:avLst/>
            <a:gdLst>
              <a:gd name="connsiteX0" fmla="*/ 0 w 2509553"/>
              <a:gd name="connsiteY0" fmla="*/ 0 h 5158153"/>
              <a:gd name="connsiteX1" fmla="*/ 1219200 w 2509553"/>
              <a:gd name="connsiteY1" fmla="*/ 539261 h 5158153"/>
              <a:gd name="connsiteX2" fmla="*/ 1418493 w 2509553"/>
              <a:gd name="connsiteY2" fmla="*/ 1910861 h 5158153"/>
              <a:gd name="connsiteX3" fmla="*/ 2508739 w 2509553"/>
              <a:gd name="connsiteY3" fmla="*/ 3200400 h 5158153"/>
              <a:gd name="connsiteX4" fmla="*/ 1559170 w 2509553"/>
              <a:gd name="connsiteY4" fmla="*/ 5158153 h 5158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9553" h="5158153">
                <a:moveTo>
                  <a:pt x="0" y="0"/>
                </a:moveTo>
                <a:cubicBezTo>
                  <a:pt x="491392" y="110392"/>
                  <a:pt x="982785" y="220784"/>
                  <a:pt x="1219200" y="539261"/>
                </a:cubicBezTo>
                <a:cubicBezTo>
                  <a:pt x="1455615" y="857738"/>
                  <a:pt x="1203570" y="1467338"/>
                  <a:pt x="1418493" y="1910861"/>
                </a:cubicBezTo>
                <a:cubicBezTo>
                  <a:pt x="1633416" y="2354384"/>
                  <a:pt x="2485293" y="2659185"/>
                  <a:pt x="2508739" y="3200400"/>
                </a:cubicBezTo>
                <a:cubicBezTo>
                  <a:pt x="2532185" y="3741615"/>
                  <a:pt x="2045677" y="4449884"/>
                  <a:pt x="1559170" y="5158153"/>
                </a:cubicBezTo>
              </a:path>
            </a:pathLst>
          </a:custGeom>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en-US"/>
          </a:p>
        </p:txBody>
      </p:sp>
      <p:cxnSp>
        <p:nvCxnSpPr>
          <p:cNvPr id="16" name="Straight Connector 15"/>
          <p:cNvCxnSpPr/>
          <p:nvPr/>
        </p:nvCxnSpPr>
        <p:spPr>
          <a:xfrm rot="1756003" flipH="1">
            <a:off x="3016250" y="4787900"/>
            <a:ext cx="762000" cy="5334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1756003" flipH="1" flipV="1">
            <a:off x="3941763" y="4564063"/>
            <a:ext cx="102076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rot="1756003" flipH="1">
            <a:off x="3195638" y="3324225"/>
            <a:ext cx="1125537" cy="304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rot="1756003" flipH="1">
            <a:off x="4159250" y="2909888"/>
            <a:ext cx="1125538" cy="304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1756003" flipH="1" flipV="1">
            <a:off x="4314825" y="1751013"/>
            <a:ext cx="1125538" cy="762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rot="1756003" flipV="1">
            <a:off x="2911475" y="1809750"/>
            <a:ext cx="1014413" cy="311150"/>
          </a:xfrm>
          <a:prstGeom prst="line">
            <a:avLst/>
          </a:prstGeom>
        </p:spPr>
        <p:style>
          <a:lnRef idx="3">
            <a:schemeClr val="accent2"/>
          </a:lnRef>
          <a:fillRef idx="0">
            <a:schemeClr val="accent2"/>
          </a:fillRef>
          <a:effectRef idx="2">
            <a:schemeClr val="accent2"/>
          </a:effectRef>
          <a:fontRef idx="minor">
            <a:schemeClr val="tx1"/>
          </a:fontRef>
        </p:style>
      </p:cxnSp>
      <p:sp>
        <p:nvSpPr>
          <p:cNvPr id="23" name="Oval 22"/>
          <p:cNvSpPr/>
          <p:nvPr/>
        </p:nvSpPr>
        <p:spPr>
          <a:xfrm>
            <a:off x="5969000" y="221773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0" name="Oval 29"/>
          <p:cNvSpPr/>
          <p:nvPr/>
        </p:nvSpPr>
        <p:spPr>
          <a:xfrm>
            <a:off x="6438900" y="29194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2" name="Oval 31"/>
          <p:cNvSpPr/>
          <p:nvPr/>
        </p:nvSpPr>
        <p:spPr>
          <a:xfrm>
            <a:off x="5854700" y="37734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4" name="Oval 33"/>
          <p:cNvSpPr/>
          <p:nvPr/>
        </p:nvSpPr>
        <p:spPr>
          <a:xfrm>
            <a:off x="7086600" y="376555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5" name="Oval 34"/>
          <p:cNvSpPr/>
          <p:nvPr/>
        </p:nvSpPr>
        <p:spPr>
          <a:xfrm>
            <a:off x="6950075" y="42560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6" name="Oval 35"/>
          <p:cNvSpPr/>
          <p:nvPr/>
        </p:nvSpPr>
        <p:spPr>
          <a:xfrm>
            <a:off x="3825875" y="50657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7" name="Oval 36"/>
          <p:cNvSpPr/>
          <p:nvPr/>
        </p:nvSpPr>
        <p:spPr>
          <a:xfrm>
            <a:off x="4098925" y="4324350"/>
            <a:ext cx="114300" cy="139700"/>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8" name="Oval 37"/>
          <p:cNvSpPr/>
          <p:nvPr/>
        </p:nvSpPr>
        <p:spPr>
          <a:xfrm>
            <a:off x="4046538" y="35179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9" name="Oval 38"/>
          <p:cNvSpPr/>
          <p:nvPr/>
        </p:nvSpPr>
        <p:spPr>
          <a:xfrm>
            <a:off x="4327525" y="29083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cxnSp>
        <p:nvCxnSpPr>
          <p:cNvPr id="40" name="Straight Connector 39"/>
          <p:cNvCxnSpPr/>
          <p:nvPr/>
        </p:nvCxnSpPr>
        <p:spPr>
          <a:xfrm>
            <a:off x="4310063" y="519113"/>
            <a:ext cx="1066800" cy="390525"/>
          </a:xfrm>
          <a:prstGeom prst="line">
            <a:avLst/>
          </a:prstGeom>
        </p:spPr>
        <p:style>
          <a:lnRef idx="3">
            <a:schemeClr val="accent2"/>
          </a:lnRef>
          <a:fillRef idx="0">
            <a:schemeClr val="accent2"/>
          </a:fillRef>
          <a:effectRef idx="2">
            <a:schemeClr val="accent2"/>
          </a:effectRef>
          <a:fontRef idx="minor">
            <a:schemeClr val="tx1"/>
          </a:fontRef>
        </p:style>
      </p:cxnSp>
      <p:sp>
        <p:nvSpPr>
          <p:cNvPr id="41" name="Oval 40"/>
          <p:cNvSpPr/>
          <p:nvPr/>
        </p:nvSpPr>
        <p:spPr>
          <a:xfrm>
            <a:off x="3900488" y="23002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2" name="Oval 41"/>
          <p:cNvSpPr/>
          <p:nvPr/>
        </p:nvSpPr>
        <p:spPr>
          <a:xfrm>
            <a:off x="3733800" y="19812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3" name="Oval 42"/>
          <p:cNvSpPr/>
          <p:nvPr/>
        </p:nvSpPr>
        <p:spPr>
          <a:xfrm>
            <a:off x="4468813" y="150336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4" name="Oval 43"/>
          <p:cNvSpPr/>
          <p:nvPr/>
        </p:nvSpPr>
        <p:spPr>
          <a:xfrm>
            <a:off x="5600700" y="6858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12" name="Freeform 11"/>
          <p:cNvSpPr/>
          <p:nvPr/>
        </p:nvSpPr>
        <p:spPr>
          <a:xfrm>
            <a:off x="4964113" y="1141413"/>
            <a:ext cx="1279525" cy="2339975"/>
          </a:xfrm>
          <a:custGeom>
            <a:avLst/>
            <a:gdLst>
              <a:gd name="connsiteX0" fmla="*/ 0 w 1279842"/>
              <a:gd name="connsiteY0" fmla="*/ 7373 h 2340265"/>
              <a:gd name="connsiteX1" fmla="*/ 750277 w 1279842"/>
              <a:gd name="connsiteY1" fmla="*/ 194942 h 2340265"/>
              <a:gd name="connsiteX2" fmla="*/ 1242646 w 1279842"/>
              <a:gd name="connsiteY2" fmla="*/ 1308634 h 2340265"/>
              <a:gd name="connsiteX3" fmla="*/ 1207477 w 1279842"/>
              <a:gd name="connsiteY3" fmla="*/ 2340265 h 2340265"/>
            </a:gdLst>
            <a:ahLst/>
            <a:cxnLst>
              <a:cxn ang="0">
                <a:pos x="connsiteX0" y="connsiteY0"/>
              </a:cxn>
              <a:cxn ang="0">
                <a:pos x="connsiteX1" y="connsiteY1"/>
              </a:cxn>
              <a:cxn ang="0">
                <a:pos x="connsiteX2" y="connsiteY2"/>
              </a:cxn>
              <a:cxn ang="0">
                <a:pos x="connsiteX3" y="connsiteY3"/>
              </a:cxn>
            </a:cxnLst>
            <a:rect l="l" t="t" r="r" b="b"/>
            <a:pathLst>
              <a:path w="1279842" h="2340265">
                <a:moveTo>
                  <a:pt x="0" y="7373"/>
                </a:moveTo>
                <a:cubicBezTo>
                  <a:pt x="271584" y="-7281"/>
                  <a:pt x="543169" y="-21935"/>
                  <a:pt x="750277" y="194942"/>
                </a:cubicBezTo>
                <a:cubicBezTo>
                  <a:pt x="957385" y="411819"/>
                  <a:pt x="1166446" y="951080"/>
                  <a:pt x="1242646" y="1308634"/>
                </a:cubicBezTo>
                <a:cubicBezTo>
                  <a:pt x="1318846" y="1666188"/>
                  <a:pt x="1263161" y="2003226"/>
                  <a:pt x="1207477" y="2340265"/>
                </a:cubicBezTo>
              </a:path>
            </a:pathLst>
          </a:custGeom>
          <a:effectLst>
            <a:glow rad="228600">
              <a:srgbClr val="00CC00">
                <a:alpha val="40000"/>
              </a:srgbClr>
            </a:glow>
            <a:outerShdw blurRad="40000" dist="23000" dir="5400000" rotWithShape="0">
              <a:srgbClr val="000000">
                <a:alpha val="35000"/>
              </a:srgbClr>
            </a:outerShdw>
          </a:effectLst>
        </p:spPr>
        <p:style>
          <a:lnRef idx="3">
            <a:schemeClr val="accent1"/>
          </a:lnRef>
          <a:fillRef idx="0">
            <a:schemeClr val="accent1"/>
          </a:fillRef>
          <a:effectRef idx="2">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reeform 44"/>
          <p:cNvSpPr/>
          <p:nvPr/>
        </p:nvSpPr>
        <p:spPr>
          <a:xfrm rot="20468207">
            <a:off x="6324600" y="3181350"/>
            <a:ext cx="1935163" cy="2638425"/>
          </a:xfrm>
          <a:custGeom>
            <a:avLst/>
            <a:gdLst>
              <a:gd name="connsiteX0" fmla="*/ 241388 w 1934452"/>
              <a:gd name="connsiteY0" fmla="*/ 0 h 2637692"/>
              <a:gd name="connsiteX1" fmla="*/ 135880 w 1934452"/>
              <a:gd name="connsiteY1" fmla="*/ 785446 h 2637692"/>
              <a:gd name="connsiteX2" fmla="*/ 1870896 w 1934452"/>
              <a:gd name="connsiteY2" fmla="*/ 1031630 h 2637692"/>
              <a:gd name="connsiteX3" fmla="*/ 1390249 w 1934452"/>
              <a:gd name="connsiteY3" fmla="*/ 2637692 h 2637692"/>
            </a:gdLst>
            <a:ahLst/>
            <a:cxnLst>
              <a:cxn ang="0">
                <a:pos x="connsiteX0" y="connsiteY0"/>
              </a:cxn>
              <a:cxn ang="0">
                <a:pos x="connsiteX1" y="connsiteY1"/>
              </a:cxn>
              <a:cxn ang="0">
                <a:pos x="connsiteX2" y="connsiteY2"/>
              </a:cxn>
              <a:cxn ang="0">
                <a:pos x="connsiteX3" y="connsiteY3"/>
              </a:cxn>
            </a:cxnLst>
            <a:rect l="l" t="t" r="r" b="b"/>
            <a:pathLst>
              <a:path w="1934452" h="2637692">
                <a:moveTo>
                  <a:pt x="241388" y="0"/>
                </a:moveTo>
                <a:cubicBezTo>
                  <a:pt x="52841" y="306754"/>
                  <a:pt x="-135705" y="613508"/>
                  <a:pt x="135880" y="785446"/>
                </a:cubicBezTo>
                <a:cubicBezTo>
                  <a:pt x="407465" y="957384"/>
                  <a:pt x="1661835" y="722922"/>
                  <a:pt x="1870896" y="1031630"/>
                </a:cubicBezTo>
                <a:cubicBezTo>
                  <a:pt x="2079958" y="1340338"/>
                  <a:pt x="1735103" y="1989015"/>
                  <a:pt x="1390249" y="2637692"/>
                </a:cubicBezTo>
              </a:path>
            </a:pathLst>
          </a:custGeom>
        </p:spPr>
        <p:style>
          <a:lnRef idx="3">
            <a:schemeClr val="accent1"/>
          </a:lnRef>
          <a:fillRef idx="0">
            <a:schemeClr val="accent1"/>
          </a:fillRef>
          <a:effectRef idx="2">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0" name="Rounded Rectangle 49"/>
          <p:cNvSpPr/>
          <p:nvPr/>
        </p:nvSpPr>
        <p:spPr>
          <a:xfrm>
            <a:off x="3975100" y="5867400"/>
            <a:ext cx="938213" cy="609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en-US" sz="1800" dirty="0"/>
              <a:t>RED</a:t>
            </a:r>
          </a:p>
          <a:p>
            <a:pPr algn="ctr" fontAlgn="auto">
              <a:spcBef>
                <a:spcPts val="0"/>
              </a:spcBef>
              <a:spcAft>
                <a:spcPts val="0"/>
              </a:spcAft>
              <a:defRPr/>
            </a:pPr>
            <a:r>
              <a:rPr lang="en-US" sz="1800" dirty="0"/>
              <a:t>Substation</a:t>
            </a:r>
          </a:p>
        </p:txBody>
      </p:sp>
      <p:sp>
        <p:nvSpPr>
          <p:cNvPr id="51" name="Rounded Rectangle 50"/>
          <p:cNvSpPr/>
          <p:nvPr/>
        </p:nvSpPr>
        <p:spPr>
          <a:xfrm>
            <a:off x="7789863" y="5562600"/>
            <a:ext cx="938212" cy="60960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1600" dirty="0"/>
              <a:t>BLUE</a:t>
            </a:r>
          </a:p>
          <a:p>
            <a:pPr algn="ctr" fontAlgn="auto">
              <a:spcBef>
                <a:spcPts val="0"/>
              </a:spcBef>
              <a:spcAft>
                <a:spcPts val="0"/>
              </a:spcAft>
              <a:defRPr/>
            </a:pPr>
            <a:r>
              <a:rPr lang="en-US" sz="1600" dirty="0"/>
              <a:t>Substation</a:t>
            </a:r>
          </a:p>
        </p:txBody>
      </p:sp>
      <p:sp>
        <p:nvSpPr>
          <p:cNvPr id="26" name="Oval 25"/>
          <p:cNvSpPr/>
          <p:nvPr/>
        </p:nvSpPr>
        <p:spPr>
          <a:xfrm>
            <a:off x="4845966" y="1084489"/>
            <a:ext cx="114300" cy="138113"/>
          </a:xfrm>
          <a:prstGeom prst="ellipse">
            <a:avLst/>
          </a:prstGeom>
          <a:solidFill>
            <a:schemeClr val="bg1">
              <a:lumMod val="95000"/>
            </a:schemeClr>
          </a:solidFill>
          <a:ln w="19050">
            <a:solidFill>
              <a:srgbClr val="00B05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1" name="Oval 30"/>
          <p:cNvSpPr/>
          <p:nvPr/>
        </p:nvSpPr>
        <p:spPr>
          <a:xfrm>
            <a:off x="7848600" y="38338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pic>
        <p:nvPicPr>
          <p:cNvPr id="46" name="Picture 4" descr="http://ts3.mm.bing.net/th?id=HN.608045499505575012&amp;pid=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038605" y="3349625"/>
            <a:ext cx="343390" cy="40798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http://rlv.zcache.com/power_lineman_electrician_electric_worker_sticker-ra3629a9f2f3042ec9e7137907de5e2f1_v9waf_8byvr_3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553200" y="236387"/>
            <a:ext cx="3086100" cy="3086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6392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flipV="1">
            <a:off x="5958796" y="1152297"/>
            <a:ext cx="762000" cy="533400"/>
          </a:xfrm>
          <a:prstGeom prst="line">
            <a:avLst/>
          </a:prstGeom>
          <a:effectLst>
            <a:glow rad="101600">
              <a:srgbClr val="FF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127625" y="2276475"/>
            <a:ext cx="1020763" cy="0"/>
          </a:xfrm>
          <a:prstGeom prst="line">
            <a:avLst/>
          </a:prstGeom>
          <a:effectLst>
            <a:glow rad="101600">
              <a:srgbClr val="FF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276975" y="2733675"/>
            <a:ext cx="1125538" cy="304800"/>
          </a:xfrm>
          <a:prstGeom prst="line">
            <a:avLst/>
          </a:prstGeom>
          <a:effectLst>
            <a:glow rad="101600">
              <a:srgbClr val="FF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4999038" y="3757613"/>
            <a:ext cx="1125537"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934200" y="4152900"/>
            <a:ext cx="315913" cy="790575"/>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7151688" y="3100388"/>
            <a:ext cx="98425" cy="962025"/>
          </a:xfrm>
          <a:prstGeom prst="line">
            <a:avLst/>
          </a:prstGeom>
        </p:spPr>
        <p:style>
          <a:lnRef idx="2">
            <a:schemeClr val="accent1"/>
          </a:lnRef>
          <a:fillRef idx="0">
            <a:schemeClr val="accent1"/>
          </a:fillRef>
          <a:effectRef idx="1">
            <a:schemeClr val="accent1"/>
          </a:effectRef>
          <a:fontRef idx="minor">
            <a:schemeClr val="tx1"/>
          </a:fontRef>
        </p:style>
      </p:cxnSp>
      <p:sp>
        <p:nvSpPr>
          <p:cNvPr id="25" name="Oval 24"/>
          <p:cNvSpPr/>
          <p:nvPr/>
        </p:nvSpPr>
        <p:spPr>
          <a:xfrm>
            <a:off x="6096000" y="1444625"/>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15" name="Freeform 14"/>
          <p:cNvSpPr/>
          <p:nvPr/>
        </p:nvSpPr>
        <p:spPr>
          <a:xfrm rot="1756003" flipH="1" flipV="1">
            <a:off x="3533775" y="520700"/>
            <a:ext cx="2509838" cy="5157788"/>
          </a:xfrm>
          <a:custGeom>
            <a:avLst/>
            <a:gdLst>
              <a:gd name="connsiteX0" fmla="*/ 0 w 2509553"/>
              <a:gd name="connsiteY0" fmla="*/ 0 h 5158153"/>
              <a:gd name="connsiteX1" fmla="*/ 1219200 w 2509553"/>
              <a:gd name="connsiteY1" fmla="*/ 539261 h 5158153"/>
              <a:gd name="connsiteX2" fmla="*/ 1418493 w 2509553"/>
              <a:gd name="connsiteY2" fmla="*/ 1910861 h 5158153"/>
              <a:gd name="connsiteX3" fmla="*/ 2508739 w 2509553"/>
              <a:gd name="connsiteY3" fmla="*/ 3200400 h 5158153"/>
              <a:gd name="connsiteX4" fmla="*/ 1559170 w 2509553"/>
              <a:gd name="connsiteY4" fmla="*/ 5158153 h 5158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9553" h="5158153">
                <a:moveTo>
                  <a:pt x="0" y="0"/>
                </a:moveTo>
                <a:cubicBezTo>
                  <a:pt x="491392" y="110392"/>
                  <a:pt x="982785" y="220784"/>
                  <a:pt x="1219200" y="539261"/>
                </a:cubicBezTo>
                <a:cubicBezTo>
                  <a:pt x="1455615" y="857738"/>
                  <a:pt x="1203570" y="1467338"/>
                  <a:pt x="1418493" y="1910861"/>
                </a:cubicBezTo>
                <a:cubicBezTo>
                  <a:pt x="1633416" y="2354384"/>
                  <a:pt x="2485293" y="2659185"/>
                  <a:pt x="2508739" y="3200400"/>
                </a:cubicBezTo>
                <a:cubicBezTo>
                  <a:pt x="2532185" y="3741615"/>
                  <a:pt x="2045677" y="4449884"/>
                  <a:pt x="1559170" y="5158153"/>
                </a:cubicBezTo>
              </a:path>
            </a:pathLst>
          </a:custGeom>
        </p:spPr>
        <p:style>
          <a:lnRef idx="3">
            <a:schemeClr val="accent2"/>
          </a:lnRef>
          <a:fillRef idx="0">
            <a:schemeClr val="accent2"/>
          </a:fillRef>
          <a:effectRef idx="2">
            <a:schemeClr val="accent2"/>
          </a:effectRef>
          <a:fontRef idx="minor">
            <a:schemeClr val="tx1"/>
          </a:fontRef>
        </p:style>
        <p:txBody>
          <a:bodyPr anchor="ctr"/>
          <a:lstStyle/>
          <a:p>
            <a:pPr algn="ctr" fontAlgn="auto">
              <a:spcBef>
                <a:spcPts val="0"/>
              </a:spcBef>
              <a:spcAft>
                <a:spcPts val="0"/>
              </a:spcAft>
              <a:defRPr/>
            </a:pPr>
            <a:endParaRPr lang="en-US"/>
          </a:p>
        </p:txBody>
      </p:sp>
      <p:cxnSp>
        <p:nvCxnSpPr>
          <p:cNvPr id="16" name="Straight Connector 15"/>
          <p:cNvCxnSpPr/>
          <p:nvPr/>
        </p:nvCxnSpPr>
        <p:spPr>
          <a:xfrm rot="1756003" flipH="1">
            <a:off x="3016250" y="4787900"/>
            <a:ext cx="762000" cy="5334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1756003" flipH="1" flipV="1">
            <a:off x="3941763" y="4564063"/>
            <a:ext cx="102076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rot="1756003" flipH="1">
            <a:off x="3195638" y="3324225"/>
            <a:ext cx="1125537" cy="304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rot="1756003" flipH="1">
            <a:off x="4159250" y="2909888"/>
            <a:ext cx="1125538" cy="304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1756003" flipH="1" flipV="1">
            <a:off x="4314825" y="1751013"/>
            <a:ext cx="1125538" cy="76200"/>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rot="1756003" flipV="1">
            <a:off x="2911475" y="1809750"/>
            <a:ext cx="1014413" cy="311150"/>
          </a:xfrm>
          <a:prstGeom prst="line">
            <a:avLst/>
          </a:prstGeom>
        </p:spPr>
        <p:style>
          <a:lnRef idx="3">
            <a:schemeClr val="accent2"/>
          </a:lnRef>
          <a:fillRef idx="0">
            <a:schemeClr val="accent2"/>
          </a:fillRef>
          <a:effectRef idx="2">
            <a:schemeClr val="accent2"/>
          </a:effectRef>
          <a:fontRef idx="minor">
            <a:schemeClr val="tx1"/>
          </a:fontRef>
        </p:style>
      </p:cxnSp>
      <p:sp>
        <p:nvSpPr>
          <p:cNvPr id="23" name="Oval 22"/>
          <p:cNvSpPr/>
          <p:nvPr/>
        </p:nvSpPr>
        <p:spPr>
          <a:xfrm>
            <a:off x="5969000" y="221773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0" name="Oval 29"/>
          <p:cNvSpPr/>
          <p:nvPr/>
        </p:nvSpPr>
        <p:spPr>
          <a:xfrm>
            <a:off x="6438900" y="29194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2" name="Oval 31"/>
          <p:cNvSpPr/>
          <p:nvPr/>
        </p:nvSpPr>
        <p:spPr>
          <a:xfrm>
            <a:off x="5854700" y="37734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4" name="Oval 33"/>
          <p:cNvSpPr/>
          <p:nvPr/>
        </p:nvSpPr>
        <p:spPr>
          <a:xfrm>
            <a:off x="7086600" y="376555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5" name="Oval 34"/>
          <p:cNvSpPr/>
          <p:nvPr/>
        </p:nvSpPr>
        <p:spPr>
          <a:xfrm>
            <a:off x="6950075" y="42560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6" name="Oval 35"/>
          <p:cNvSpPr/>
          <p:nvPr/>
        </p:nvSpPr>
        <p:spPr>
          <a:xfrm>
            <a:off x="3825875" y="50657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7" name="Oval 36"/>
          <p:cNvSpPr/>
          <p:nvPr/>
        </p:nvSpPr>
        <p:spPr>
          <a:xfrm>
            <a:off x="4098925" y="4324350"/>
            <a:ext cx="114300" cy="139700"/>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8" name="Oval 37"/>
          <p:cNvSpPr/>
          <p:nvPr/>
        </p:nvSpPr>
        <p:spPr>
          <a:xfrm>
            <a:off x="4046538" y="35179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9" name="Oval 38"/>
          <p:cNvSpPr/>
          <p:nvPr/>
        </p:nvSpPr>
        <p:spPr>
          <a:xfrm>
            <a:off x="4327525" y="29083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cxnSp>
        <p:nvCxnSpPr>
          <p:cNvPr id="40" name="Straight Connector 39"/>
          <p:cNvCxnSpPr/>
          <p:nvPr/>
        </p:nvCxnSpPr>
        <p:spPr>
          <a:xfrm>
            <a:off x="4310063" y="519113"/>
            <a:ext cx="1066800" cy="390525"/>
          </a:xfrm>
          <a:prstGeom prst="line">
            <a:avLst/>
          </a:prstGeom>
        </p:spPr>
        <p:style>
          <a:lnRef idx="3">
            <a:schemeClr val="accent2"/>
          </a:lnRef>
          <a:fillRef idx="0">
            <a:schemeClr val="accent2"/>
          </a:fillRef>
          <a:effectRef idx="2">
            <a:schemeClr val="accent2"/>
          </a:effectRef>
          <a:fontRef idx="minor">
            <a:schemeClr val="tx1"/>
          </a:fontRef>
        </p:style>
      </p:cxnSp>
      <p:sp>
        <p:nvSpPr>
          <p:cNvPr id="41" name="Oval 40"/>
          <p:cNvSpPr/>
          <p:nvPr/>
        </p:nvSpPr>
        <p:spPr>
          <a:xfrm>
            <a:off x="3900488" y="2300288"/>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2" name="Oval 41"/>
          <p:cNvSpPr/>
          <p:nvPr/>
        </p:nvSpPr>
        <p:spPr>
          <a:xfrm>
            <a:off x="3733800" y="19812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3" name="Oval 42"/>
          <p:cNvSpPr/>
          <p:nvPr/>
        </p:nvSpPr>
        <p:spPr>
          <a:xfrm>
            <a:off x="4468813" y="150336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44" name="Oval 43"/>
          <p:cNvSpPr/>
          <p:nvPr/>
        </p:nvSpPr>
        <p:spPr>
          <a:xfrm>
            <a:off x="5600700" y="685800"/>
            <a:ext cx="114300" cy="138113"/>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12" name="Freeform 11"/>
          <p:cNvSpPr/>
          <p:nvPr/>
        </p:nvSpPr>
        <p:spPr>
          <a:xfrm>
            <a:off x="4964113" y="1141413"/>
            <a:ext cx="1279525" cy="2339975"/>
          </a:xfrm>
          <a:custGeom>
            <a:avLst/>
            <a:gdLst>
              <a:gd name="connsiteX0" fmla="*/ 0 w 1279842"/>
              <a:gd name="connsiteY0" fmla="*/ 7373 h 2340265"/>
              <a:gd name="connsiteX1" fmla="*/ 750277 w 1279842"/>
              <a:gd name="connsiteY1" fmla="*/ 194942 h 2340265"/>
              <a:gd name="connsiteX2" fmla="*/ 1242646 w 1279842"/>
              <a:gd name="connsiteY2" fmla="*/ 1308634 h 2340265"/>
              <a:gd name="connsiteX3" fmla="*/ 1207477 w 1279842"/>
              <a:gd name="connsiteY3" fmla="*/ 2340265 h 2340265"/>
            </a:gdLst>
            <a:ahLst/>
            <a:cxnLst>
              <a:cxn ang="0">
                <a:pos x="connsiteX0" y="connsiteY0"/>
              </a:cxn>
              <a:cxn ang="0">
                <a:pos x="connsiteX1" y="connsiteY1"/>
              </a:cxn>
              <a:cxn ang="0">
                <a:pos x="connsiteX2" y="connsiteY2"/>
              </a:cxn>
              <a:cxn ang="0">
                <a:pos x="connsiteX3" y="connsiteY3"/>
              </a:cxn>
            </a:cxnLst>
            <a:rect l="l" t="t" r="r" b="b"/>
            <a:pathLst>
              <a:path w="1279842" h="2340265">
                <a:moveTo>
                  <a:pt x="0" y="7373"/>
                </a:moveTo>
                <a:cubicBezTo>
                  <a:pt x="271584" y="-7281"/>
                  <a:pt x="543169" y="-21935"/>
                  <a:pt x="750277" y="194942"/>
                </a:cubicBezTo>
                <a:cubicBezTo>
                  <a:pt x="957385" y="411819"/>
                  <a:pt x="1166446" y="951080"/>
                  <a:pt x="1242646" y="1308634"/>
                </a:cubicBezTo>
                <a:cubicBezTo>
                  <a:pt x="1318846" y="1666188"/>
                  <a:pt x="1263161" y="2003226"/>
                  <a:pt x="1207477" y="2340265"/>
                </a:cubicBezTo>
              </a:path>
            </a:pathLst>
          </a:custGeom>
          <a:effectLst>
            <a:glow rad="101600">
              <a:srgbClr val="FF0000">
                <a:alpha val="60000"/>
              </a:srgbClr>
            </a:glow>
            <a:outerShdw blurRad="40000" dist="23000" dir="5400000" rotWithShape="0">
              <a:srgbClr val="000000">
                <a:alpha val="35000"/>
              </a:srgbClr>
            </a:outerShdw>
          </a:effectLst>
        </p:spPr>
        <p:style>
          <a:lnRef idx="3">
            <a:schemeClr val="accent1"/>
          </a:lnRef>
          <a:fillRef idx="0">
            <a:schemeClr val="accent1"/>
          </a:fillRef>
          <a:effectRef idx="2">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reeform 44"/>
          <p:cNvSpPr/>
          <p:nvPr/>
        </p:nvSpPr>
        <p:spPr>
          <a:xfrm rot="20468207">
            <a:off x="6324600" y="3181350"/>
            <a:ext cx="1935163" cy="2638425"/>
          </a:xfrm>
          <a:custGeom>
            <a:avLst/>
            <a:gdLst>
              <a:gd name="connsiteX0" fmla="*/ 241388 w 1934452"/>
              <a:gd name="connsiteY0" fmla="*/ 0 h 2637692"/>
              <a:gd name="connsiteX1" fmla="*/ 135880 w 1934452"/>
              <a:gd name="connsiteY1" fmla="*/ 785446 h 2637692"/>
              <a:gd name="connsiteX2" fmla="*/ 1870896 w 1934452"/>
              <a:gd name="connsiteY2" fmla="*/ 1031630 h 2637692"/>
              <a:gd name="connsiteX3" fmla="*/ 1390249 w 1934452"/>
              <a:gd name="connsiteY3" fmla="*/ 2637692 h 2637692"/>
            </a:gdLst>
            <a:ahLst/>
            <a:cxnLst>
              <a:cxn ang="0">
                <a:pos x="connsiteX0" y="connsiteY0"/>
              </a:cxn>
              <a:cxn ang="0">
                <a:pos x="connsiteX1" y="connsiteY1"/>
              </a:cxn>
              <a:cxn ang="0">
                <a:pos x="connsiteX2" y="connsiteY2"/>
              </a:cxn>
              <a:cxn ang="0">
                <a:pos x="connsiteX3" y="connsiteY3"/>
              </a:cxn>
            </a:cxnLst>
            <a:rect l="l" t="t" r="r" b="b"/>
            <a:pathLst>
              <a:path w="1934452" h="2637692">
                <a:moveTo>
                  <a:pt x="241388" y="0"/>
                </a:moveTo>
                <a:cubicBezTo>
                  <a:pt x="52841" y="306754"/>
                  <a:pt x="-135705" y="613508"/>
                  <a:pt x="135880" y="785446"/>
                </a:cubicBezTo>
                <a:cubicBezTo>
                  <a:pt x="407465" y="957384"/>
                  <a:pt x="1661835" y="722922"/>
                  <a:pt x="1870896" y="1031630"/>
                </a:cubicBezTo>
                <a:cubicBezTo>
                  <a:pt x="2079958" y="1340338"/>
                  <a:pt x="1735103" y="1989015"/>
                  <a:pt x="1390249" y="2637692"/>
                </a:cubicBezTo>
              </a:path>
            </a:pathLst>
          </a:custGeom>
        </p:spPr>
        <p:style>
          <a:lnRef idx="3">
            <a:schemeClr val="accent1"/>
          </a:lnRef>
          <a:fillRef idx="0">
            <a:schemeClr val="accent1"/>
          </a:fillRef>
          <a:effectRef idx="2">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0" name="Rounded Rectangle 49"/>
          <p:cNvSpPr/>
          <p:nvPr/>
        </p:nvSpPr>
        <p:spPr>
          <a:xfrm>
            <a:off x="3975100" y="5867400"/>
            <a:ext cx="938213" cy="6096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en-US" sz="1800" dirty="0"/>
              <a:t>RED</a:t>
            </a:r>
          </a:p>
          <a:p>
            <a:pPr algn="ctr" fontAlgn="auto">
              <a:spcBef>
                <a:spcPts val="0"/>
              </a:spcBef>
              <a:spcAft>
                <a:spcPts val="0"/>
              </a:spcAft>
              <a:defRPr/>
            </a:pPr>
            <a:r>
              <a:rPr lang="en-US" sz="1800" dirty="0"/>
              <a:t>Substation</a:t>
            </a:r>
          </a:p>
        </p:txBody>
      </p:sp>
      <p:sp>
        <p:nvSpPr>
          <p:cNvPr id="51" name="Rounded Rectangle 50"/>
          <p:cNvSpPr/>
          <p:nvPr/>
        </p:nvSpPr>
        <p:spPr>
          <a:xfrm>
            <a:off x="7789863" y="5562600"/>
            <a:ext cx="938212" cy="60960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1600" dirty="0"/>
              <a:t>BLUE</a:t>
            </a:r>
          </a:p>
          <a:p>
            <a:pPr algn="ctr" fontAlgn="auto">
              <a:spcBef>
                <a:spcPts val="0"/>
              </a:spcBef>
              <a:spcAft>
                <a:spcPts val="0"/>
              </a:spcAft>
              <a:defRPr/>
            </a:pPr>
            <a:r>
              <a:rPr lang="en-US" sz="1600" dirty="0"/>
              <a:t>Substation</a:t>
            </a:r>
          </a:p>
        </p:txBody>
      </p:sp>
      <p:sp>
        <p:nvSpPr>
          <p:cNvPr id="26" name="Oval 25"/>
          <p:cNvSpPr/>
          <p:nvPr/>
        </p:nvSpPr>
        <p:spPr>
          <a:xfrm>
            <a:off x="4845966" y="1084489"/>
            <a:ext cx="114300" cy="138113"/>
          </a:xfrm>
          <a:prstGeom prst="ellipse">
            <a:avLst/>
          </a:prstGeom>
          <a:solidFill>
            <a:srgbClr val="00CC00"/>
          </a:solidFill>
          <a:ln w="19050">
            <a:solidFill>
              <a:srgbClr val="00B05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sp>
        <p:nvSpPr>
          <p:cNvPr id="31" name="Oval 30"/>
          <p:cNvSpPr/>
          <p:nvPr/>
        </p:nvSpPr>
        <p:spPr>
          <a:xfrm>
            <a:off x="7848600" y="3833813"/>
            <a:ext cx="114300" cy="138112"/>
          </a:xfrm>
          <a:prstGeom prst="ellipse">
            <a:avLst/>
          </a:prstGeom>
          <a:solidFill>
            <a:srgbClr val="FF0000"/>
          </a:solidFill>
          <a:ln w="190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endParaRPr lang="en-US"/>
          </a:p>
        </p:txBody>
      </p:sp>
      <p:cxnSp>
        <p:nvCxnSpPr>
          <p:cNvPr id="3" name="Straight Connector 2"/>
          <p:cNvCxnSpPr/>
          <p:nvPr/>
        </p:nvCxnSpPr>
        <p:spPr>
          <a:xfrm>
            <a:off x="5854700" y="3470359"/>
            <a:ext cx="641350" cy="185654"/>
          </a:xfrm>
          <a:prstGeom prst="line">
            <a:avLst/>
          </a:prstGeom>
        </p:spPr>
        <p:style>
          <a:lnRef idx="3">
            <a:schemeClr val="dk1"/>
          </a:lnRef>
          <a:fillRef idx="0">
            <a:schemeClr val="dk1"/>
          </a:fillRef>
          <a:effectRef idx="2">
            <a:schemeClr val="dk1"/>
          </a:effectRef>
          <a:fontRef idx="minor">
            <a:schemeClr val="tx1"/>
          </a:fontRef>
        </p:style>
      </p:cxnSp>
      <p:sp>
        <p:nvSpPr>
          <p:cNvPr id="4" name="Right Arrow 3"/>
          <p:cNvSpPr/>
          <p:nvPr/>
        </p:nvSpPr>
        <p:spPr>
          <a:xfrm>
            <a:off x="3804670" y="1023257"/>
            <a:ext cx="858245" cy="26057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76445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5" name="Content Placeholder 2"/>
          <p:cNvSpPr>
            <a:spLocks noGrp="1"/>
          </p:cNvSpPr>
          <p:nvPr>
            <p:ph idx="4294967295"/>
          </p:nvPr>
        </p:nvSpPr>
        <p:spPr>
          <a:xfrm>
            <a:off x="-594359" y="0"/>
            <a:ext cx="9936480" cy="7391400"/>
          </a:xfrm>
          <a:solidFill>
            <a:schemeClr val="tx1"/>
          </a:solidFill>
        </p:spPr>
        <p:txBody>
          <a:bodyPr/>
          <a:lstStyle/>
          <a:p>
            <a:pPr marL="0" indent="0">
              <a:buFont typeface="Arial" pitchFamily="34" charset="0"/>
              <a:buNone/>
            </a:pPr>
            <a:endParaRPr lang="en-US" altLang="en-US" dirty="0" smtClean="0">
              <a:solidFill>
                <a:schemeClr val="bg1"/>
              </a:solidFill>
            </a:endParaRPr>
          </a:p>
          <a:p>
            <a:pPr marL="0" indent="0">
              <a:buFont typeface="Arial" pitchFamily="34" charset="0"/>
              <a:buNone/>
            </a:pPr>
            <a:endParaRPr lang="en-US" altLang="en-US" dirty="0" smtClean="0">
              <a:solidFill>
                <a:schemeClr val="bg1"/>
              </a:solidFill>
            </a:endParaRPr>
          </a:p>
          <a:p>
            <a:pPr marL="0" indent="0">
              <a:buFont typeface="Arial" pitchFamily="34" charset="0"/>
              <a:buNone/>
            </a:pPr>
            <a:endParaRPr lang="en-US" altLang="en-US" dirty="0" smtClean="0">
              <a:solidFill>
                <a:schemeClr val="bg1"/>
              </a:solidFill>
            </a:endParaRPr>
          </a:p>
          <a:p>
            <a:pPr marL="0" indent="0">
              <a:buFont typeface="Arial" pitchFamily="34" charset="0"/>
              <a:buNone/>
            </a:pPr>
            <a:r>
              <a:rPr lang="en-US" altLang="en-US" dirty="0" smtClean="0">
                <a:solidFill>
                  <a:schemeClr val="bg1"/>
                </a:solidFill>
              </a:rPr>
              <a:t>		</a:t>
            </a:r>
          </a:p>
          <a:p>
            <a:pPr marL="0" indent="0">
              <a:buFont typeface="Arial" pitchFamily="34" charset="0"/>
              <a:buNone/>
            </a:pPr>
            <a:endParaRPr lang="en-US" altLang="en-US" dirty="0">
              <a:solidFill>
                <a:schemeClr val="bg1"/>
              </a:solidFill>
            </a:endParaRPr>
          </a:p>
          <a:p>
            <a:pPr marL="0" indent="0">
              <a:buFont typeface="Arial" pitchFamily="34" charset="0"/>
              <a:buNone/>
            </a:pPr>
            <a:r>
              <a:rPr lang="en-US" altLang="en-US" dirty="0">
                <a:solidFill>
                  <a:schemeClr val="bg1"/>
                </a:solidFill>
              </a:rPr>
              <a:t> </a:t>
            </a:r>
            <a:r>
              <a:rPr lang="en-US" altLang="en-US" dirty="0" smtClean="0">
                <a:solidFill>
                  <a:schemeClr val="bg1"/>
                </a:solidFill>
              </a:rPr>
              <a:t>                         </a:t>
            </a:r>
            <a:r>
              <a:rPr lang="en-US" altLang="en-US" sz="4400" dirty="0" smtClean="0">
                <a:solidFill>
                  <a:schemeClr val="bg1"/>
                </a:solidFill>
              </a:rPr>
              <a:t>Do we need a new grid?</a:t>
            </a:r>
          </a:p>
          <a:p>
            <a:pPr marL="0" indent="0">
              <a:buFont typeface="Arial" pitchFamily="34" charset="0"/>
              <a:buNone/>
            </a:pPr>
            <a:endParaRPr lang="en-US" altLang="en-US" sz="4400" dirty="0" smtClean="0">
              <a:solidFill>
                <a:schemeClr val="bg1"/>
              </a:solidFill>
            </a:endParaRPr>
          </a:p>
          <a:p>
            <a:pPr marL="0" indent="0">
              <a:buFont typeface="Arial" pitchFamily="34" charset="0"/>
              <a:buNone/>
            </a:pPr>
            <a:r>
              <a:rPr lang="en-US" altLang="en-US" dirty="0" smtClean="0">
                <a:solidFill>
                  <a:schemeClr val="bg1"/>
                </a:solidFill>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sz="2800" smtClean="0"/>
              <a:t>But what if simple back feeding is not enough?</a:t>
            </a:r>
          </a:p>
        </p:txBody>
      </p:sp>
      <p:sp>
        <p:nvSpPr>
          <p:cNvPr id="3" name="Content Placeholder 2"/>
          <p:cNvSpPr>
            <a:spLocks noGrp="1"/>
          </p:cNvSpPr>
          <p:nvPr>
            <p:ph idx="1"/>
          </p:nvPr>
        </p:nvSpPr>
        <p:spPr>
          <a:xfrm>
            <a:off x="1830842" y="4158348"/>
            <a:ext cx="6019800" cy="2590800"/>
          </a:xfrm>
        </p:spPr>
        <p:txBody>
          <a:bodyPr rtlCol="0">
            <a:normAutofit fontScale="62500" lnSpcReduction="20000"/>
          </a:bodyPr>
          <a:lstStyle/>
          <a:p>
            <a:pPr marL="0" indent="0" fontAlgn="auto">
              <a:spcAft>
                <a:spcPts val="0"/>
              </a:spcAft>
              <a:buFont typeface="Arial" pitchFamily="34" charset="0"/>
              <a:buNone/>
              <a:defRPr/>
            </a:pPr>
            <a:r>
              <a:rPr lang="en-US" dirty="0" smtClean="0"/>
              <a:t>Apply all “smart grid technologies” in a coordinated way</a:t>
            </a:r>
          </a:p>
          <a:p>
            <a:pPr lvl="1" fontAlgn="auto">
              <a:spcAft>
                <a:spcPts val="0"/>
              </a:spcAft>
              <a:defRPr/>
            </a:pPr>
            <a:r>
              <a:rPr lang="en-US" dirty="0" smtClean="0"/>
              <a:t>Smart feeder switching</a:t>
            </a:r>
          </a:p>
          <a:p>
            <a:pPr lvl="1" fontAlgn="auto">
              <a:spcAft>
                <a:spcPts val="0"/>
              </a:spcAft>
              <a:defRPr/>
            </a:pPr>
            <a:r>
              <a:rPr lang="en-US" dirty="0" smtClean="0"/>
              <a:t>Advanced </a:t>
            </a:r>
            <a:r>
              <a:rPr lang="en-US" dirty="0" err="1" smtClean="0"/>
              <a:t>sectionalization</a:t>
            </a:r>
            <a:endParaRPr lang="en-US" dirty="0" smtClean="0"/>
          </a:p>
          <a:p>
            <a:pPr lvl="1" fontAlgn="auto">
              <a:spcAft>
                <a:spcPts val="0"/>
              </a:spcAft>
              <a:defRPr/>
            </a:pPr>
            <a:r>
              <a:rPr lang="en-US" dirty="0" smtClean="0"/>
              <a:t>Rolling disconnects (down to meter level)</a:t>
            </a:r>
          </a:p>
          <a:p>
            <a:pPr lvl="1" fontAlgn="auto">
              <a:spcAft>
                <a:spcPts val="0"/>
              </a:spcAft>
              <a:defRPr/>
            </a:pPr>
            <a:r>
              <a:rPr lang="en-US" dirty="0" err="1" smtClean="0"/>
              <a:t>Dispatchable</a:t>
            </a:r>
            <a:r>
              <a:rPr lang="en-US" dirty="0" smtClean="0"/>
              <a:t> backup generators</a:t>
            </a:r>
          </a:p>
          <a:p>
            <a:pPr lvl="1" fontAlgn="auto">
              <a:spcAft>
                <a:spcPts val="0"/>
              </a:spcAft>
              <a:defRPr/>
            </a:pPr>
            <a:r>
              <a:rPr lang="en-US" dirty="0" smtClean="0"/>
              <a:t>Distributed energy</a:t>
            </a:r>
          </a:p>
          <a:p>
            <a:pPr lvl="1" fontAlgn="auto">
              <a:spcAft>
                <a:spcPts val="0"/>
              </a:spcAft>
              <a:defRPr/>
            </a:pPr>
            <a:r>
              <a:rPr lang="en-US" dirty="0" smtClean="0"/>
              <a:t>Advanced Volt/VAR control</a:t>
            </a:r>
          </a:p>
          <a:p>
            <a:pPr lvl="1" fontAlgn="auto">
              <a:spcAft>
                <a:spcPts val="0"/>
              </a:spcAft>
              <a:defRPr/>
            </a:pPr>
            <a:r>
              <a:rPr lang="en-US" dirty="0" smtClean="0"/>
              <a:t>Storage</a:t>
            </a:r>
          </a:p>
          <a:p>
            <a:pPr marL="457200" lvl="1" indent="0" fontAlgn="auto">
              <a:spcAft>
                <a:spcPts val="0"/>
              </a:spcAft>
              <a:buFont typeface="Arial" pitchFamily="34" charset="0"/>
              <a:buNone/>
              <a:defRPr/>
            </a:pPr>
            <a:r>
              <a:rPr lang="en-US" dirty="0" smtClean="0"/>
              <a:t>…….</a:t>
            </a:r>
          </a:p>
          <a:p>
            <a:pPr lvl="1" fontAlgn="auto">
              <a:spcAft>
                <a:spcPts val="0"/>
              </a:spcAft>
              <a:defRPr/>
            </a:pPr>
            <a:endParaRPr lang="en-US" dirty="0"/>
          </a:p>
        </p:txBody>
      </p:sp>
      <p:sp>
        <p:nvSpPr>
          <p:cNvPr id="58372" name="TextBox 3"/>
          <p:cNvSpPr txBox="1">
            <a:spLocks noChangeArrowheads="1"/>
          </p:cNvSpPr>
          <p:nvPr/>
        </p:nvSpPr>
        <p:spPr bwMode="auto">
          <a:xfrm>
            <a:off x="1244600" y="1513116"/>
            <a:ext cx="1760354" cy="62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sz="2800">
                <a:latin typeface="+mj-lt"/>
              </a:rPr>
              <a:t>Resiliency from </a:t>
            </a:r>
          </a:p>
          <a:p>
            <a:pPr eaLnBrk="1" hangingPunct="1"/>
            <a:endParaRPr lang="en-US" altLang="en-US">
              <a:latin typeface="+mj-lt"/>
            </a:endParaRPr>
          </a:p>
        </p:txBody>
      </p:sp>
      <p:sp>
        <p:nvSpPr>
          <p:cNvPr id="5" name="Rectangle 4"/>
          <p:cNvSpPr/>
          <p:nvPr/>
        </p:nvSpPr>
        <p:spPr>
          <a:xfrm>
            <a:off x="1243013" y="2215242"/>
            <a:ext cx="1371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bg1"/>
                </a:solidFill>
                <a:latin typeface="+mj-lt"/>
              </a:rPr>
              <a:t>Advanced Sensor Technology</a:t>
            </a:r>
          </a:p>
        </p:txBody>
      </p:sp>
      <p:sp>
        <p:nvSpPr>
          <p:cNvPr id="6" name="Rectangle 5"/>
          <p:cNvSpPr/>
          <p:nvPr/>
        </p:nvSpPr>
        <p:spPr>
          <a:xfrm>
            <a:off x="3063875" y="2215242"/>
            <a:ext cx="1371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bg1"/>
                </a:solidFill>
                <a:latin typeface="+mj-lt"/>
              </a:rPr>
              <a:t>Advanced</a:t>
            </a:r>
          </a:p>
          <a:p>
            <a:pPr algn="ctr">
              <a:defRPr/>
            </a:pPr>
            <a:r>
              <a:rPr lang="en-US" sz="2000" dirty="0">
                <a:solidFill>
                  <a:schemeClr val="bg1"/>
                </a:solidFill>
                <a:latin typeface="+mj-lt"/>
              </a:rPr>
              <a:t>Forecasting</a:t>
            </a:r>
          </a:p>
        </p:txBody>
      </p:sp>
      <p:sp>
        <p:nvSpPr>
          <p:cNvPr id="7" name="Rectangle 6"/>
          <p:cNvSpPr/>
          <p:nvPr/>
        </p:nvSpPr>
        <p:spPr>
          <a:xfrm>
            <a:off x="4884738" y="2215242"/>
            <a:ext cx="1371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bg1"/>
                </a:solidFill>
                <a:latin typeface="+mj-lt"/>
              </a:rPr>
              <a:t>Advanced</a:t>
            </a:r>
          </a:p>
          <a:p>
            <a:pPr algn="ctr">
              <a:defRPr/>
            </a:pPr>
            <a:r>
              <a:rPr lang="en-US" sz="2000" dirty="0">
                <a:solidFill>
                  <a:schemeClr val="bg1"/>
                </a:solidFill>
                <a:latin typeface="+mj-lt"/>
              </a:rPr>
              <a:t>Analytics</a:t>
            </a:r>
          </a:p>
        </p:txBody>
      </p:sp>
      <p:sp>
        <p:nvSpPr>
          <p:cNvPr id="58376" name="TextBox 7"/>
          <p:cNvSpPr txBox="1">
            <a:spLocks noChangeArrowheads="1"/>
          </p:cNvSpPr>
          <p:nvPr/>
        </p:nvSpPr>
        <p:spPr bwMode="auto">
          <a:xfrm>
            <a:off x="2655888" y="2432279"/>
            <a:ext cx="372218" cy="543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sz="4400">
                <a:solidFill>
                  <a:srgbClr val="FF0000"/>
                </a:solidFill>
                <a:latin typeface="+mj-lt"/>
              </a:rPr>
              <a:t>+</a:t>
            </a:r>
          </a:p>
        </p:txBody>
      </p:sp>
      <p:sp>
        <p:nvSpPr>
          <p:cNvPr id="58377" name="TextBox 8"/>
          <p:cNvSpPr txBox="1">
            <a:spLocks noChangeArrowheads="1"/>
          </p:cNvSpPr>
          <p:nvPr/>
        </p:nvSpPr>
        <p:spPr bwMode="auto">
          <a:xfrm>
            <a:off x="4478338" y="2416404"/>
            <a:ext cx="372218" cy="543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sz="4400" dirty="0">
                <a:solidFill>
                  <a:srgbClr val="FF0000"/>
                </a:solidFill>
                <a:latin typeface="+mj-lt"/>
              </a:rPr>
              <a:t>+</a:t>
            </a:r>
          </a:p>
        </p:txBody>
      </p:sp>
      <p:sp>
        <p:nvSpPr>
          <p:cNvPr id="10" name="Rectangle 9"/>
          <p:cNvSpPr/>
          <p:nvPr/>
        </p:nvSpPr>
        <p:spPr>
          <a:xfrm>
            <a:off x="6781800" y="2215242"/>
            <a:ext cx="1371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bg1"/>
                </a:solidFill>
                <a:latin typeface="+mj-lt"/>
              </a:rPr>
              <a:t>Advanced</a:t>
            </a:r>
          </a:p>
          <a:p>
            <a:pPr algn="ctr">
              <a:defRPr/>
            </a:pPr>
            <a:r>
              <a:rPr lang="en-US" sz="2000" dirty="0">
                <a:solidFill>
                  <a:schemeClr val="bg1"/>
                </a:solidFill>
                <a:latin typeface="+mj-lt"/>
              </a:rPr>
              <a:t>Control</a:t>
            </a:r>
          </a:p>
        </p:txBody>
      </p:sp>
      <p:sp>
        <p:nvSpPr>
          <p:cNvPr id="58379" name="TextBox 10"/>
          <p:cNvSpPr txBox="1">
            <a:spLocks noChangeArrowheads="1"/>
          </p:cNvSpPr>
          <p:nvPr/>
        </p:nvSpPr>
        <p:spPr bwMode="auto">
          <a:xfrm>
            <a:off x="6299200" y="2437041"/>
            <a:ext cx="372218" cy="543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sz="4400" dirty="0">
                <a:solidFill>
                  <a:srgbClr val="FF0000"/>
                </a:solidFill>
                <a:latin typeface="+mj-lt"/>
              </a:rPr>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0"/>
            <a:ext cx="9696450"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70659" name="Content Placeholder 9"/>
          <p:cNvSpPr>
            <a:spLocks noGrp="1"/>
          </p:cNvSpPr>
          <p:nvPr>
            <p:ph type="subTitle" idx="1"/>
          </p:nvPr>
        </p:nvSpPr>
        <p:spPr>
          <a:xfrm>
            <a:off x="528638" y="1479550"/>
            <a:ext cx="7962219" cy="3542393"/>
          </a:xfrm>
        </p:spPr>
        <p:txBody>
          <a:bodyPr/>
          <a:lstStyle/>
          <a:p>
            <a:r>
              <a:rPr lang="en-US" altLang="en-US" sz="4000" dirty="0" smtClean="0">
                <a:solidFill>
                  <a:schemeClr val="bg1"/>
                </a:solidFill>
                <a:latin typeface="Arial" pitchFamily="34" charset="0"/>
                <a:cs typeface="Arial" pitchFamily="34" charset="0"/>
              </a:rPr>
              <a:t>That’s how the agile grid can work on a feeder.   How would it look at a system level</a:t>
            </a:r>
          </a:p>
        </p:txBody>
      </p:sp>
    </p:spTree>
    <p:extLst>
      <p:ext uri="{BB962C8B-B14F-4D97-AF65-F5344CB8AC3E}">
        <p14:creationId xmlns:p14="http://schemas.microsoft.com/office/powerpoint/2010/main" val="1414662595"/>
      </p:ext>
    </p:extLst>
  </p:cSld>
  <p:clrMapOvr>
    <a:masterClrMapping/>
  </p:clrMapOvr>
  <p:transition spd="med" advClick="0" advTm="7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304800" y="0"/>
            <a:ext cx="9696450"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70659" name="Content Placeholder 9"/>
          <p:cNvSpPr>
            <a:spLocks noGrp="1"/>
          </p:cNvSpPr>
          <p:nvPr>
            <p:ph type="subTitle" idx="1"/>
          </p:nvPr>
        </p:nvSpPr>
        <p:spPr>
          <a:xfrm>
            <a:off x="528638" y="1479550"/>
            <a:ext cx="8615362" cy="4192588"/>
          </a:xfrm>
        </p:spPr>
        <p:txBody>
          <a:bodyPr/>
          <a:lstStyle/>
          <a:p>
            <a:r>
              <a:rPr lang="en-US" altLang="en-US" sz="4800" smtClean="0">
                <a:solidFill>
                  <a:schemeClr val="bg1"/>
                </a:solidFill>
                <a:latin typeface="Arial" pitchFamily="34" charset="0"/>
                <a:cs typeface="Arial" pitchFamily="34" charset="0"/>
              </a:rPr>
              <a:t>On a nice day, the </a:t>
            </a:r>
            <a:br>
              <a:rPr lang="en-US" altLang="en-US" sz="4800" smtClean="0">
                <a:solidFill>
                  <a:schemeClr val="bg1"/>
                </a:solidFill>
                <a:latin typeface="Arial" pitchFamily="34" charset="0"/>
                <a:cs typeface="Arial" pitchFamily="34" charset="0"/>
              </a:rPr>
            </a:br>
            <a:r>
              <a:rPr lang="en-US" altLang="en-US" sz="4800" smtClean="0">
                <a:solidFill>
                  <a:schemeClr val="bg1"/>
                </a:solidFill>
                <a:latin typeface="Arial" pitchFamily="34" charset="0"/>
                <a:cs typeface="Arial" pitchFamily="34" charset="0"/>
              </a:rPr>
              <a:t>utility is running smoothly. </a:t>
            </a:r>
          </a:p>
          <a:p>
            <a:r>
              <a:rPr lang="en-US" altLang="en-US" sz="4800" smtClean="0">
                <a:solidFill>
                  <a:schemeClr val="bg1"/>
                </a:solidFill>
                <a:latin typeface="Arial" pitchFamily="34" charset="0"/>
                <a:cs typeface="Arial" pitchFamily="34" charset="0"/>
              </a:rPr>
              <a:t>Everything is </a:t>
            </a:r>
            <a:r>
              <a:rPr lang="en-US" altLang="en-US" sz="4800" smtClean="0">
                <a:solidFill>
                  <a:srgbClr val="E30020"/>
                </a:solidFill>
                <a:latin typeface="Arial" pitchFamily="34" charset="0"/>
                <a:cs typeface="Arial" pitchFamily="34" charset="0"/>
              </a:rPr>
              <a:t>“Hot” </a:t>
            </a:r>
          </a:p>
        </p:txBody>
      </p:sp>
    </p:spTree>
  </p:cSld>
  <p:clrMapOvr>
    <a:masterClrMapping/>
  </p:clrMapOvr>
  <p:transition spd="med" advClick="0" advTm="7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 name="Rectangle 94"/>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Hexagon 17"/>
          <p:cNvSpPr/>
          <p:nvPr/>
        </p:nvSpPr>
        <p:spPr>
          <a:xfrm rot="5400000">
            <a:off x="2121694" y="5246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Hexagon 37"/>
          <p:cNvSpPr/>
          <p:nvPr/>
        </p:nvSpPr>
        <p:spPr>
          <a:xfrm rot="5400000">
            <a:off x="2785269" y="5246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Hexagon 35"/>
          <p:cNvSpPr/>
          <p:nvPr/>
        </p:nvSpPr>
        <p:spPr>
          <a:xfrm rot="5400000">
            <a:off x="344725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Hexagon 33"/>
          <p:cNvSpPr/>
          <p:nvPr/>
        </p:nvSpPr>
        <p:spPr>
          <a:xfrm rot="5400000">
            <a:off x="4110037" y="5254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Hexagon 43"/>
          <p:cNvSpPr/>
          <p:nvPr/>
        </p:nvSpPr>
        <p:spPr>
          <a:xfrm rot="5400000">
            <a:off x="1781175"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Hexagon 46"/>
          <p:cNvSpPr/>
          <p:nvPr/>
        </p:nvSpPr>
        <p:spPr>
          <a:xfrm rot="5400000">
            <a:off x="2443956"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Hexagon 49"/>
          <p:cNvSpPr/>
          <p:nvPr/>
        </p:nvSpPr>
        <p:spPr>
          <a:xfrm rot="5400000">
            <a:off x="3106737"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Hexagon 52"/>
          <p:cNvSpPr/>
          <p:nvPr/>
        </p:nvSpPr>
        <p:spPr>
          <a:xfrm rot="5400000">
            <a:off x="3768725"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Hexagon 55"/>
          <p:cNvSpPr/>
          <p:nvPr/>
        </p:nvSpPr>
        <p:spPr>
          <a:xfrm rot="5400000">
            <a:off x="4441825"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8" name="Hexagon 167"/>
          <p:cNvSpPr/>
          <p:nvPr/>
        </p:nvSpPr>
        <p:spPr>
          <a:xfrm rot="5400000">
            <a:off x="4776787"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6" name="Hexagon 165"/>
          <p:cNvSpPr/>
          <p:nvPr/>
        </p:nvSpPr>
        <p:spPr>
          <a:xfrm rot="5400000">
            <a:off x="5440362"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4" name="Hexagon 163"/>
          <p:cNvSpPr/>
          <p:nvPr/>
        </p:nvSpPr>
        <p:spPr>
          <a:xfrm rot="5400000">
            <a:off x="6102350" y="5254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2" name="Hexagon 161"/>
          <p:cNvSpPr/>
          <p:nvPr/>
        </p:nvSpPr>
        <p:spPr>
          <a:xfrm rot="5400000">
            <a:off x="6764337"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6" name="Hexagon 155"/>
          <p:cNvSpPr/>
          <p:nvPr/>
        </p:nvSpPr>
        <p:spPr>
          <a:xfrm rot="5400000">
            <a:off x="5099843"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4" name="Hexagon 153"/>
          <p:cNvSpPr/>
          <p:nvPr/>
        </p:nvSpPr>
        <p:spPr>
          <a:xfrm rot="5400000">
            <a:off x="5762625"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2" name="Hexagon 151"/>
          <p:cNvSpPr/>
          <p:nvPr/>
        </p:nvSpPr>
        <p:spPr>
          <a:xfrm rot="5400000">
            <a:off x="642461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0" name="Hexagon 149"/>
          <p:cNvSpPr/>
          <p:nvPr/>
        </p:nvSpPr>
        <p:spPr>
          <a:xfrm rot="5400000">
            <a:off x="7087393"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8" name="Hexagon 147"/>
          <p:cNvSpPr/>
          <p:nvPr/>
        </p:nvSpPr>
        <p:spPr>
          <a:xfrm rot="5400000">
            <a:off x="7750175"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4" name="Hexagon 243"/>
          <p:cNvSpPr/>
          <p:nvPr/>
        </p:nvSpPr>
        <p:spPr>
          <a:xfrm rot="5400000">
            <a:off x="79692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2" name="Hexagon 241"/>
          <p:cNvSpPr/>
          <p:nvPr/>
        </p:nvSpPr>
        <p:spPr>
          <a:xfrm rot="5400000">
            <a:off x="1459707"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0" name="Hexagon 239"/>
          <p:cNvSpPr/>
          <p:nvPr/>
        </p:nvSpPr>
        <p:spPr>
          <a:xfrm rot="5400000">
            <a:off x="21224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8" name="Hexagon 237"/>
          <p:cNvSpPr/>
          <p:nvPr/>
        </p:nvSpPr>
        <p:spPr>
          <a:xfrm rot="5400000">
            <a:off x="278447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6" name="Hexagon 235"/>
          <p:cNvSpPr/>
          <p:nvPr/>
        </p:nvSpPr>
        <p:spPr>
          <a:xfrm rot="5400000">
            <a:off x="344805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4" name="Hexagon 233"/>
          <p:cNvSpPr/>
          <p:nvPr/>
        </p:nvSpPr>
        <p:spPr>
          <a:xfrm rot="5400000">
            <a:off x="411003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2" name="Hexagon 231"/>
          <p:cNvSpPr/>
          <p:nvPr/>
        </p:nvSpPr>
        <p:spPr>
          <a:xfrm rot="5400000">
            <a:off x="1119981"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0" name="Hexagon 229"/>
          <p:cNvSpPr/>
          <p:nvPr/>
        </p:nvSpPr>
        <p:spPr>
          <a:xfrm rot="5400000">
            <a:off x="1783556"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8" name="Hexagon 227"/>
          <p:cNvSpPr/>
          <p:nvPr/>
        </p:nvSpPr>
        <p:spPr>
          <a:xfrm rot="5400000">
            <a:off x="244554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6" name="Hexagon 225"/>
          <p:cNvSpPr/>
          <p:nvPr/>
        </p:nvSpPr>
        <p:spPr>
          <a:xfrm rot="5400000">
            <a:off x="3108325" y="230981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4" name="Hexagon 223"/>
          <p:cNvSpPr/>
          <p:nvPr/>
        </p:nvSpPr>
        <p:spPr>
          <a:xfrm rot="5400000">
            <a:off x="3771106"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2" name="Hexagon 221"/>
          <p:cNvSpPr/>
          <p:nvPr/>
        </p:nvSpPr>
        <p:spPr>
          <a:xfrm rot="5400000">
            <a:off x="443309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8" name="Hexagon 207"/>
          <p:cNvSpPr/>
          <p:nvPr/>
        </p:nvSpPr>
        <p:spPr>
          <a:xfrm rot="5400000">
            <a:off x="477837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6" name="Hexagon 205"/>
          <p:cNvSpPr/>
          <p:nvPr/>
        </p:nvSpPr>
        <p:spPr>
          <a:xfrm rot="5400000">
            <a:off x="54403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4" name="Hexagon 203"/>
          <p:cNvSpPr/>
          <p:nvPr/>
        </p:nvSpPr>
        <p:spPr>
          <a:xfrm rot="5400000">
            <a:off x="610314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2" name="Hexagon 201"/>
          <p:cNvSpPr/>
          <p:nvPr/>
        </p:nvSpPr>
        <p:spPr>
          <a:xfrm rot="5400000">
            <a:off x="676592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0" name="Hexagon 199"/>
          <p:cNvSpPr/>
          <p:nvPr/>
        </p:nvSpPr>
        <p:spPr>
          <a:xfrm rot="5400000">
            <a:off x="742791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8" name="Hexagon 197"/>
          <p:cNvSpPr/>
          <p:nvPr/>
        </p:nvSpPr>
        <p:spPr>
          <a:xfrm rot="5400000">
            <a:off x="809069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6" name="Hexagon 195"/>
          <p:cNvSpPr/>
          <p:nvPr/>
        </p:nvSpPr>
        <p:spPr>
          <a:xfrm rot="5400000">
            <a:off x="5100637"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4" name="Hexagon 193"/>
          <p:cNvSpPr/>
          <p:nvPr/>
        </p:nvSpPr>
        <p:spPr>
          <a:xfrm rot="5400000">
            <a:off x="5762625" y="23098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2" name="Hexagon 191"/>
          <p:cNvSpPr/>
          <p:nvPr/>
        </p:nvSpPr>
        <p:spPr>
          <a:xfrm rot="5400000">
            <a:off x="6426200" y="23098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0" name="Hexagon 189"/>
          <p:cNvSpPr/>
          <p:nvPr/>
        </p:nvSpPr>
        <p:spPr>
          <a:xfrm rot="5400000">
            <a:off x="7088187"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7" name="Hexagon 316"/>
          <p:cNvSpPr/>
          <p:nvPr/>
        </p:nvSpPr>
        <p:spPr>
          <a:xfrm rot="5400000">
            <a:off x="1454944"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5" name="Hexagon 314"/>
          <p:cNvSpPr/>
          <p:nvPr/>
        </p:nvSpPr>
        <p:spPr>
          <a:xfrm rot="5400000">
            <a:off x="211693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3" name="Hexagon 312"/>
          <p:cNvSpPr/>
          <p:nvPr/>
        </p:nvSpPr>
        <p:spPr>
          <a:xfrm rot="5400000">
            <a:off x="2779712"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1" name="Hexagon 310"/>
          <p:cNvSpPr/>
          <p:nvPr/>
        </p:nvSpPr>
        <p:spPr>
          <a:xfrm rot="5400000">
            <a:off x="3442494"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9" name="Hexagon 308"/>
          <p:cNvSpPr/>
          <p:nvPr/>
        </p:nvSpPr>
        <p:spPr>
          <a:xfrm rot="5400000">
            <a:off x="410448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5" name="Hexagon 304"/>
          <p:cNvSpPr/>
          <p:nvPr/>
        </p:nvSpPr>
        <p:spPr>
          <a:xfrm rot="5400000">
            <a:off x="177641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3" name="Hexagon 302"/>
          <p:cNvSpPr/>
          <p:nvPr/>
        </p:nvSpPr>
        <p:spPr>
          <a:xfrm rot="5400000">
            <a:off x="243840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1" name="Hexagon 300"/>
          <p:cNvSpPr/>
          <p:nvPr/>
        </p:nvSpPr>
        <p:spPr>
          <a:xfrm rot="5400000">
            <a:off x="3101976"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9" name="Hexagon 298"/>
          <p:cNvSpPr/>
          <p:nvPr/>
        </p:nvSpPr>
        <p:spPr>
          <a:xfrm rot="5400000">
            <a:off x="376396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7" name="Hexagon 296"/>
          <p:cNvSpPr/>
          <p:nvPr/>
        </p:nvSpPr>
        <p:spPr>
          <a:xfrm rot="5400000">
            <a:off x="4426744"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3" name="Hexagon 282"/>
          <p:cNvSpPr/>
          <p:nvPr/>
        </p:nvSpPr>
        <p:spPr>
          <a:xfrm rot="5400000">
            <a:off x="47728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1" name="Hexagon 280"/>
          <p:cNvSpPr/>
          <p:nvPr/>
        </p:nvSpPr>
        <p:spPr>
          <a:xfrm rot="5400000">
            <a:off x="543560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9" name="Hexagon 278"/>
          <p:cNvSpPr/>
          <p:nvPr/>
        </p:nvSpPr>
        <p:spPr>
          <a:xfrm rot="5400000">
            <a:off x="609838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7" name="Hexagon 276"/>
          <p:cNvSpPr/>
          <p:nvPr/>
        </p:nvSpPr>
        <p:spPr>
          <a:xfrm rot="5400000">
            <a:off x="67603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5" name="Hexagon 274"/>
          <p:cNvSpPr/>
          <p:nvPr/>
        </p:nvSpPr>
        <p:spPr>
          <a:xfrm rot="5400000">
            <a:off x="742315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1" name="Hexagon 270"/>
          <p:cNvSpPr/>
          <p:nvPr/>
        </p:nvSpPr>
        <p:spPr>
          <a:xfrm rot="5400000">
            <a:off x="50942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9" name="Hexagon 268"/>
          <p:cNvSpPr/>
          <p:nvPr/>
        </p:nvSpPr>
        <p:spPr>
          <a:xfrm rot="5400000">
            <a:off x="575786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7" name="Hexagon 266"/>
          <p:cNvSpPr/>
          <p:nvPr/>
        </p:nvSpPr>
        <p:spPr>
          <a:xfrm rot="5400000">
            <a:off x="641985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5" name="Hexagon 264"/>
          <p:cNvSpPr/>
          <p:nvPr/>
        </p:nvSpPr>
        <p:spPr>
          <a:xfrm rot="5400000">
            <a:off x="70818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3" name="Hexagon 262"/>
          <p:cNvSpPr/>
          <p:nvPr/>
        </p:nvSpPr>
        <p:spPr>
          <a:xfrm rot="5400000">
            <a:off x="774541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2" name="Hexagon 391"/>
          <p:cNvSpPr/>
          <p:nvPr/>
        </p:nvSpPr>
        <p:spPr>
          <a:xfrm rot="5400000">
            <a:off x="143906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0" name="Hexagon 389"/>
          <p:cNvSpPr/>
          <p:nvPr/>
        </p:nvSpPr>
        <p:spPr>
          <a:xfrm rot="5400000">
            <a:off x="2101850"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8" name="Hexagon 387"/>
          <p:cNvSpPr/>
          <p:nvPr/>
        </p:nvSpPr>
        <p:spPr>
          <a:xfrm rot="5400000">
            <a:off x="2764631"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6" name="Hexagon 385"/>
          <p:cNvSpPr/>
          <p:nvPr/>
        </p:nvSpPr>
        <p:spPr>
          <a:xfrm rot="5400000">
            <a:off x="342661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4" name="Hexagon 383"/>
          <p:cNvSpPr/>
          <p:nvPr/>
        </p:nvSpPr>
        <p:spPr>
          <a:xfrm rot="5400000">
            <a:off x="409019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0" name="Hexagon 379"/>
          <p:cNvSpPr/>
          <p:nvPr/>
        </p:nvSpPr>
        <p:spPr>
          <a:xfrm rot="5400000">
            <a:off x="176133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8" name="Hexagon 377"/>
          <p:cNvSpPr/>
          <p:nvPr/>
        </p:nvSpPr>
        <p:spPr>
          <a:xfrm rot="5400000">
            <a:off x="2424906"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6" name="Hexagon 375"/>
          <p:cNvSpPr/>
          <p:nvPr/>
        </p:nvSpPr>
        <p:spPr>
          <a:xfrm rot="5400000">
            <a:off x="3086894"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4" name="Hexagon 373"/>
          <p:cNvSpPr/>
          <p:nvPr/>
        </p:nvSpPr>
        <p:spPr>
          <a:xfrm rot="5400000">
            <a:off x="3749675" y="4706938"/>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2" name="Hexagon 371"/>
          <p:cNvSpPr/>
          <p:nvPr/>
        </p:nvSpPr>
        <p:spPr>
          <a:xfrm rot="5400000">
            <a:off x="4412456"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8" name="Hexagon 357"/>
          <p:cNvSpPr/>
          <p:nvPr/>
        </p:nvSpPr>
        <p:spPr>
          <a:xfrm rot="5400000">
            <a:off x="475773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6" name="Hexagon 355"/>
          <p:cNvSpPr/>
          <p:nvPr/>
        </p:nvSpPr>
        <p:spPr>
          <a:xfrm rot="5400000">
            <a:off x="542051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4" name="Hexagon 353"/>
          <p:cNvSpPr/>
          <p:nvPr/>
        </p:nvSpPr>
        <p:spPr>
          <a:xfrm rot="5400000">
            <a:off x="608250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2" name="Hexagon 351"/>
          <p:cNvSpPr/>
          <p:nvPr/>
        </p:nvSpPr>
        <p:spPr>
          <a:xfrm rot="5400000">
            <a:off x="674528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0" name="Hexagon 349"/>
          <p:cNvSpPr/>
          <p:nvPr/>
        </p:nvSpPr>
        <p:spPr>
          <a:xfrm rot="5400000">
            <a:off x="740806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6" name="Hexagon 345"/>
          <p:cNvSpPr/>
          <p:nvPr/>
        </p:nvSpPr>
        <p:spPr>
          <a:xfrm rot="5400000">
            <a:off x="5079206" y="4707732"/>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4" name="Hexagon 343"/>
          <p:cNvSpPr/>
          <p:nvPr/>
        </p:nvSpPr>
        <p:spPr>
          <a:xfrm rot="5400000">
            <a:off x="5741987" y="4706938"/>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2" name="Hexagon 341"/>
          <p:cNvSpPr/>
          <p:nvPr/>
        </p:nvSpPr>
        <p:spPr>
          <a:xfrm rot="5400000">
            <a:off x="6403975" y="4706938"/>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0" name="Hexagon 339"/>
          <p:cNvSpPr/>
          <p:nvPr/>
        </p:nvSpPr>
        <p:spPr>
          <a:xfrm rot="5400000">
            <a:off x="7067550" y="4706938"/>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5" name="Hexagon 464"/>
          <p:cNvSpPr/>
          <p:nvPr/>
        </p:nvSpPr>
        <p:spPr>
          <a:xfrm rot="5400000">
            <a:off x="2097881"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3" name="Hexagon 462"/>
          <p:cNvSpPr/>
          <p:nvPr/>
        </p:nvSpPr>
        <p:spPr>
          <a:xfrm rot="5400000">
            <a:off x="2760662"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1" name="Hexagon 460"/>
          <p:cNvSpPr/>
          <p:nvPr/>
        </p:nvSpPr>
        <p:spPr>
          <a:xfrm rot="5400000">
            <a:off x="342265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9" name="Hexagon 458"/>
          <p:cNvSpPr/>
          <p:nvPr/>
        </p:nvSpPr>
        <p:spPr>
          <a:xfrm rot="5400000">
            <a:off x="4086225"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1" name="Hexagon 450"/>
          <p:cNvSpPr/>
          <p:nvPr/>
        </p:nvSpPr>
        <p:spPr>
          <a:xfrm rot="5400000">
            <a:off x="308371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9" name="Hexagon 448"/>
          <p:cNvSpPr/>
          <p:nvPr/>
        </p:nvSpPr>
        <p:spPr>
          <a:xfrm rot="5400000">
            <a:off x="3746500" y="59150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7" name="Hexagon 446"/>
          <p:cNvSpPr/>
          <p:nvPr/>
        </p:nvSpPr>
        <p:spPr>
          <a:xfrm rot="5400000">
            <a:off x="4409281"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3" name="Hexagon 432"/>
          <p:cNvSpPr/>
          <p:nvPr/>
        </p:nvSpPr>
        <p:spPr>
          <a:xfrm rot="5400000">
            <a:off x="4753768"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1" name="Hexagon 430"/>
          <p:cNvSpPr/>
          <p:nvPr/>
        </p:nvSpPr>
        <p:spPr>
          <a:xfrm rot="5400000">
            <a:off x="541655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9" name="Hexagon 428"/>
          <p:cNvSpPr/>
          <p:nvPr/>
        </p:nvSpPr>
        <p:spPr>
          <a:xfrm rot="5400000">
            <a:off x="607853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7" name="Hexagon 426"/>
          <p:cNvSpPr/>
          <p:nvPr/>
        </p:nvSpPr>
        <p:spPr>
          <a:xfrm rot="5400000">
            <a:off x="6741318"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1" name="Hexagon 420"/>
          <p:cNvSpPr/>
          <p:nvPr/>
        </p:nvSpPr>
        <p:spPr>
          <a:xfrm rot="5400000">
            <a:off x="507761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9" name="Hexagon 418"/>
          <p:cNvSpPr/>
          <p:nvPr/>
        </p:nvSpPr>
        <p:spPr>
          <a:xfrm rot="5400000">
            <a:off x="5739606"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7" name="Hexagon 416"/>
          <p:cNvSpPr/>
          <p:nvPr/>
        </p:nvSpPr>
        <p:spPr>
          <a:xfrm rot="5400000">
            <a:off x="640159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Tree>
  </p:cSld>
  <p:clrMapOvr>
    <a:masterClrMapping/>
  </p:clrMapOvr>
  <p:transition spd="med" advClick="0" advTm="6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2706" name="Picture 2" descr="http://naperdesign.com/wp-content/uploads/2010/03/48680-lightning_and_thunder_audio___multimedia_other.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9753600" cy="733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TextBox 3"/>
          <p:cNvSpPr txBox="1">
            <a:spLocks noChangeArrowheads="1"/>
          </p:cNvSpPr>
          <p:nvPr/>
        </p:nvSpPr>
        <p:spPr bwMode="auto">
          <a:xfrm>
            <a:off x="387350" y="3182938"/>
            <a:ext cx="6180138"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sz="3200">
                <a:solidFill>
                  <a:schemeClr val="bg1"/>
                </a:solidFill>
                <a:latin typeface="Arial" pitchFamily="34" charset="0"/>
                <a:cs typeface="Arial" pitchFamily="34" charset="0"/>
              </a:rPr>
              <a:t>A bad storm comes through </a:t>
            </a:r>
            <a:br>
              <a:rPr lang="en-US" altLang="en-US" sz="3200">
                <a:solidFill>
                  <a:schemeClr val="bg1"/>
                </a:solidFill>
                <a:latin typeface="Arial" pitchFamily="34" charset="0"/>
                <a:cs typeface="Arial" pitchFamily="34" charset="0"/>
              </a:rPr>
            </a:br>
            <a:r>
              <a:rPr lang="en-US" altLang="en-US" sz="3200">
                <a:solidFill>
                  <a:schemeClr val="bg1"/>
                </a:solidFill>
                <a:latin typeface="Arial" pitchFamily="34" charset="0"/>
                <a:cs typeface="Arial" pitchFamily="34" charset="0"/>
              </a:rPr>
              <a:t>and some areas lose power</a:t>
            </a:r>
            <a:r>
              <a:rPr lang="en-US" altLang="en-US" sz="3200">
                <a:solidFill>
                  <a:srgbClr val="92D050"/>
                </a:solidFill>
                <a:latin typeface="Arial" pitchFamily="34" charset="0"/>
                <a:cs typeface="Arial" pitchFamily="34" charset="0"/>
              </a:rPr>
              <a:t> </a:t>
            </a:r>
          </a:p>
        </p:txBody>
      </p:sp>
    </p:spTree>
  </p:cSld>
  <p:clrMapOvr>
    <a:masterClrMapping/>
  </p:clrMapOvr>
  <p:transition spd="med" advClick="0" advTm="6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 name="Rectangle 94"/>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Hexagon 17"/>
          <p:cNvSpPr/>
          <p:nvPr/>
        </p:nvSpPr>
        <p:spPr>
          <a:xfrm rot="5400000">
            <a:off x="215820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Hexagon 37"/>
          <p:cNvSpPr/>
          <p:nvPr/>
        </p:nvSpPr>
        <p:spPr>
          <a:xfrm rot="5400000">
            <a:off x="2820194" y="5246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Hexagon 35"/>
          <p:cNvSpPr/>
          <p:nvPr/>
        </p:nvSpPr>
        <p:spPr>
          <a:xfrm rot="5400000">
            <a:off x="3482181"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Hexagon 33"/>
          <p:cNvSpPr/>
          <p:nvPr/>
        </p:nvSpPr>
        <p:spPr>
          <a:xfrm rot="5400000">
            <a:off x="414575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Hexagon 43"/>
          <p:cNvSpPr/>
          <p:nvPr/>
        </p:nvSpPr>
        <p:spPr>
          <a:xfrm rot="5400000">
            <a:off x="181610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Hexagon 46"/>
          <p:cNvSpPr/>
          <p:nvPr/>
        </p:nvSpPr>
        <p:spPr>
          <a:xfrm rot="5400000">
            <a:off x="2479675"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Hexagon 49"/>
          <p:cNvSpPr/>
          <p:nvPr/>
        </p:nvSpPr>
        <p:spPr>
          <a:xfrm rot="5400000">
            <a:off x="31416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Hexagon 52"/>
          <p:cNvSpPr/>
          <p:nvPr/>
        </p:nvSpPr>
        <p:spPr>
          <a:xfrm rot="5400000">
            <a:off x="3804443"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Hexagon 55"/>
          <p:cNvSpPr/>
          <p:nvPr/>
        </p:nvSpPr>
        <p:spPr>
          <a:xfrm rot="5400000">
            <a:off x="44767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8" name="Hexagon 167"/>
          <p:cNvSpPr/>
          <p:nvPr/>
        </p:nvSpPr>
        <p:spPr>
          <a:xfrm rot="5400000">
            <a:off x="481250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6" name="Hexagon 165"/>
          <p:cNvSpPr/>
          <p:nvPr/>
        </p:nvSpPr>
        <p:spPr>
          <a:xfrm rot="5400000">
            <a:off x="5475287"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4" name="Hexagon 163"/>
          <p:cNvSpPr/>
          <p:nvPr/>
        </p:nvSpPr>
        <p:spPr>
          <a:xfrm rot="5400000">
            <a:off x="6137275" y="5254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2" name="Hexagon 161"/>
          <p:cNvSpPr/>
          <p:nvPr/>
        </p:nvSpPr>
        <p:spPr>
          <a:xfrm rot="5400000">
            <a:off x="680005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6" name="Hexagon 155"/>
          <p:cNvSpPr/>
          <p:nvPr/>
        </p:nvSpPr>
        <p:spPr>
          <a:xfrm rot="5400000">
            <a:off x="51355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4" name="Hexagon 153"/>
          <p:cNvSpPr/>
          <p:nvPr/>
        </p:nvSpPr>
        <p:spPr>
          <a:xfrm rot="5400000">
            <a:off x="57975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2" name="Hexagon 151"/>
          <p:cNvSpPr/>
          <p:nvPr/>
        </p:nvSpPr>
        <p:spPr>
          <a:xfrm rot="5400000">
            <a:off x="6459537"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0" name="Hexagon 149"/>
          <p:cNvSpPr/>
          <p:nvPr/>
        </p:nvSpPr>
        <p:spPr>
          <a:xfrm rot="5400000">
            <a:off x="712311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8" name="Hexagon 147"/>
          <p:cNvSpPr/>
          <p:nvPr/>
        </p:nvSpPr>
        <p:spPr>
          <a:xfrm rot="5400000">
            <a:off x="778510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4" name="Hexagon 243"/>
          <p:cNvSpPr/>
          <p:nvPr/>
        </p:nvSpPr>
        <p:spPr>
          <a:xfrm rot="5400000">
            <a:off x="83264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2" name="Hexagon 241"/>
          <p:cNvSpPr/>
          <p:nvPr/>
        </p:nvSpPr>
        <p:spPr>
          <a:xfrm rot="5400000">
            <a:off x="149542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0" name="Hexagon 239"/>
          <p:cNvSpPr/>
          <p:nvPr/>
        </p:nvSpPr>
        <p:spPr>
          <a:xfrm rot="5400000">
            <a:off x="215741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8" name="Hexagon 237"/>
          <p:cNvSpPr/>
          <p:nvPr/>
        </p:nvSpPr>
        <p:spPr>
          <a:xfrm rot="5400000">
            <a:off x="282019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6" name="Hexagon 235"/>
          <p:cNvSpPr/>
          <p:nvPr/>
        </p:nvSpPr>
        <p:spPr>
          <a:xfrm rot="5400000">
            <a:off x="348297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4" name="Hexagon 233"/>
          <p:cNvSpPr/>
          <p:nvPr/>
        </p:nvSpPr>
        <p:spPr>
          <a:xfrm rot="5400000">
            <a:off x="41449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2" name="Hexagon 231"/>
          <p:cNvSpPr/>
          <p:nvPr/>
        </p:nvSpPr>
        <p:spPr>
          <a:xfrm rot="5400000">
            <a:off x="1155700" y="230981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0" name="Hexagon 229"/>
          <p:cNvSpPr/>
          <p:nvPr/>
        </p:nvSpPr>
        <p:spPr>
          <a:xfrm rot="5400000">
            <a:off x="1818481"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8" name="Hexagon 227"/>
          <p:cNvSpPr/>
          <p:nvPr/>
        </p:nvSpPr>
        <p:spPr>
          <a:xfrm rot="5400000">
            <a:off x="248046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6" name="Hexagon 225"/>
          <p:cNvSpPr/>
          <p:nvPr/>
        </p:nvSpPr>
        <p:spPr>
          <a:xfrm rot="5400000">
            <a:off x="314404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4" name="Hexagon 223"/>
          <p:cNvSpPr/>
          <p:nvPr/>
        </p:nvSpPr>
        <p:spPr>
          <a:xfrm rot="5400000">
            <a:off x="3806031"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2" name="Hexagon 221"/>
          <p:cNvSpPr/>
          <p:nvPr/>
        </p:nvSpPr>
        <p:spPr>
          <a:xfrm rot="5400000">
            <a:off x="446801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8" name="Hexagon 207"/>
          <p:cNvSpPr/>
          <p:nvPr/>
        </p:nvSpPr>
        <p:spPr>
          <a:xfrm rot="5400000">
            <a:off x="481330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6" name="Hexagon 205"/>
          <p:cNvSpPr/>
          <p:nvPr/>
        </p:nvSpPr>
        <p:spPr>
          <a:xfrm rot="5400000">
            <a:off x="54752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4" name="Hexagon 203"/>
          <p:cNvSpPr/>
          <p:nvPr/>
        </p:nvSpPr>
        <p:spPr>
          <a:xfrm rot="5400000">
            <a:off x="61388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2" name="Hexagon 201"/>
          <p:cNvSpPr/>
          <p:nvPr/>
        </p:nvSpPr>
        <p:spPr>
          <a:xfrm rot="5400000">
            <a:off x="680085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0" name="Hexagon 199"/>
          <p:cNvSpPr/>
          <p:nvPr/>
        </p:nvSpPr>
        <p:spPr>
          <a:xfrm rot="5400000">
            <a:off x="7463632"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8" name="Hexagon 197"/>
          <p:cNvSpPr/>
          <p:nvPr/>
        </p:nvSpPr>
        <p:spPr>
          <a:xfrm rot="5400000">
            <a:off x="812641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6" name="Hexagon 195"/>
          <p:cNvSpPr/>
          <p:nvPr/>
        </p:nvSpPr>
        <p:spPr>
          <a:xfrm rot="5400000">
            <a:off x="513556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4" name="Hexagon 193"/>
          <p:cNvSpPr/>
          <p:nvPr/>
        </p:nvSpPr>
        <p:spPr>
          <a:xfrm rot="5400000">
            <a:off x="5798343" y="23106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2" name="Hexagon 191"/>
          <p:cNvSpPr/>
          <p:nvPr/>
        </p:nvSpPr>
        <p:spPr>
          <a:xfrm rot="5400000">
            <a:off x="6461125" y="23098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0" name="Hexagon 189"/>
          <p:cNvSpPr/>
          <p:nvPr/>
        </p:nvSpPr>
        <p:spPr>
          <a:xfrm rot="5400000">
            <a:off x="712311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7" name="Hexagon 316"/>
          <p:cNvSpPr/>
          <p:nvPr/>
        </p:nvSpPr>
        <p:spPr>
          <a:xfrm rot="5400000">
            <a:off x="1489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5" name="Hexagon 314"/>
          <p:cNvSpPr/>
          <p:nvPr/>
        </p:nvSpPr>
        <p:spPr>
          <a:xfrm rot="5400000">
            <a:off x="215265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3" name="Hexagon 312"/>
          <p:cNvSpPr/>
          <p:nvPr/>
        </p:nvSpPr>
        <p:spPr>
          <a:xfrm rot="5400000">
            <a:off x="281543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1" name="Hexagon 310"/>
          <p:cNvSpPr/>
          <p:nvPr/>
        </p:nvSpPr>
        <p:spPr>
          <a:xfrm rot="5400000">
            <a:off x="34774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9" name="Hexagon 308"/>
          <p:cNvSpPr/>
          <p:nvPr/>
        </p:nvSpPr>
        <p:spPr>
          <a:xfrm rot="5400000">
            <a:off x="414020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5" name="Hexagon 304"/>
          <p:cNvSpPr/>
          <p:nvPr/>
        </p:nvSpPr>
        <p:spPr>
          <a:xfrm rot="5400000">
            <a:off x="1811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3" name="Hexagon 302"/>
          <p:cNvSpPr/>
          <p:nvPr/>
        </p:nvSpPr>
        <p:spPr>
          <a:xfrm rot="5400000">
            <a:off x="2474119"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1" name="Hexagon 300"/>
          <p:cNvSpPr/>
          <p:nvPr/>
        </p:nvSpPr>
        <p:spPr>
          <a:xfrm rot="5400000">
            <a:off x="313690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9" name="Hexagon 298"/>
          <p:cNvSpPr/>
          <p:nvPr/>
        </p:nvSpPr>
        <p:spPr>
          <a:xfrm rot="5400000">
            <a:off x="37988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7" name="Hexagon 296"/>
          <p:cNvSpPr/>
          <p:nvPr/>
        </p:nvSpPr>
        <p:spPr>
          <a:xfrm rot="5400000">
            <a:off x="446246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3" name="Hexagon 282"/>
          <p:cNvSpPr/>
          <p:nvPr/>
        </p:nvSpPr>
        <p:spPr>
          <a:xfrm rot="5400000">
            <a:off x="4807744"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1" name="Hexagon 280"/>
          <p:cNvSpPr/>
          <p:nvPr/>
        </p:nvSpPr>
        <p:spPr>
          <a:xfrm rot="5400000">
            <a:off x="54713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9" name="Hexagon 278"/>
          <p:cNvSpPr/>
          <p:nvPr/>
        </p:nvSpPr>
        <p:spPr>
          <a:xfrm rot="5400000">
            <a:off x="6133306"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7" name="Hexagon 276"/>
          <p:cNvSpPr/>
          <p:nvPr/>
        </p:nvSpPr>
        <p:spPr>
          <a:xfrm rot="5400000">
            <a:off x="6796087"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5" name="Hexagon 274"/>
          <p:cNvSpPr/>
          <p:nvPr/>
        </p:nvSpPr>
        <p:spPr>
          <a:xfrm rot="5400000">
            <a:off x="7458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1" name="Hexagon 270"/>
          <p:cNvSpPr/>
          <p:nvPr/>
        </p:nvSpPr>
        <p:spPr>
          <a:xfrm rot="5400000">
            <a:off x="5130007"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9" name="Hexagon 268"/>
          <p:cNvSpPr/>
          <p:nvPr/>
        </p:nvSpPr>
        <p:spPr>
          <a:xfrm rot="5400000">
            <a:off x="57927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7" name="Hexagon 266"/>
          <p:cNvSpPr/>
          <p:nvPr/>
        </p:nvSpPr>
        <p:spPr>
          <a:xfrm rot="5400000">
            <a:off x="6454776"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5" name="Hexagon 264"/>
          <p:cNvSpPr/>
          <p:nvPr/>
        </p:nvSpPr>
        <p:spPr>
          <a:xfrm rot="5400000">
            <a:off x="7117557"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3" name="Hexagon 262"/>
          <p:cNvSpPr/>
          <p:nvPr/>
        </p:nvSpPr>
        <p:spPr>
          <a:xfrm rot="5400000">
            <a:off x="7780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2" name="Hexagon 391"/>
          <p:cNvSpPr/>
          <p:nvPr/>
        </p:nvSpPr>
        <p:spPr>
          <a:xfrm rot="5400000">
            <a:off x="147478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0" name="Hexagon 389"/>
          <p:cNvSpPr/>
          <p:nvPr/>
        </p:nvSpPr>
        <p:spPr>
          <a:xfrm rot="5400000">
            <a:off x="213756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8" name="Hexagon 387"/>
          <p:cNvSpPr/>
          <p:nvPr/>
        </p:nvSpPr>
        <p:spPr>
          <a:xfrm rot="5400000">
            <a:off x="279955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6" name="Hexagon 385"/>
          <p:cNvSpPr/>
          <p:nvPr/>
        </p:nvSpPr>
        <p:spPr>
          <a:xfrm rot="5400000">
            <a:off x="346233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4" name="Hexagon 383"/>
          <p:cNvSpPr/>
          <p:nvPr/>
        </p:nvSpPr>
        <p:spPr>
          <a:xfrm rot="5400000">
            <a:off x="412511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0" name="Hexagon 379"/>
          <p:cNvSpPr/>
          <p:nvPr/>
        </p:nvSpPr>
        <p:spPr>
          <a:xfrm rot="5400000">
            <a:off x="1797050" y="4706938"/>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8" name="Hexagon 377"/>
          <p:cNvSpPr/>
          <p:nvPr/>
        </p:nvSpPr>
        <p:spPr>
          <a:xfrm rot="5400000">
            <a:off x="245983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6" name="Hexagon 375"/>
          <p:cNvSpPr/>
          <p:nvPr/>
        </p:nvSpPr>
        <p:spPr>
          <a:xfrm rot="5400000">
            <a:off x="3121819"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4" name="Hexagon 373"/>
          <p:cNvSpPr/>
          <p:nvPr/>
        </p:nvSpPr>
        <p:spPr>
          <a:xfrm rot="5400000">
            <a:off x="3785394"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2" name="Hexagon 371"/>
          <p:cNvSpPr/>
          <p:nvPr/>
        </p:nvSpPr>
        <p:spPr>
          <a:xfrm rot="5400000">
            <a:off x="444738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8" name="Hexagon 357"/>
          <p:cNvSpPr/>
          <p:nvPr/>
        </p:nvSpPr>
        <p:spPr>
          <a:xfrm rot="5400000">
            <a:off x="479345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6" name="Hexagon 355"/>
          <p:cNvSpPr/>
          <p:nvPr/>
        </p:nvSpPr>
        <p:spPr>
          <a:xfrm rot="5400000">
            <a:off x="545544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4" name="Hexagon 353"/>
          <p:cNvSpPr/>
          <p:nvPr/>
        </p:nvSpPr>
        <p:spPr>
          <a:xfrm rot="5400000">
            <a:off x="6117431"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2" name="Hexagon 351"/>
          <p:cNvSpPr/>
          <p:nvPr/>
        </p:nvSpPr>
        <p:spPr>
          <a:xfrm rot="5400000">
            <a:off x="678100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0" name="Hexagon 349"/>
          <p:cNvSpPr/>
          <p:nvPr/>
        </p:nvSpPr>
        <p:spPr>
          <a:xfrm rot="5400000">
            <a:off x="744299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6" name="Hexagon 345"/>
          <p:cNvSpPr/>
          <p:nvPr/>
        </p:nvSpPr>
        <p:spPr>
          <a:xfrm rot="5400000">
            <a:off x="5114925" y="4706938"/>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4" name="Hexagon 343"/>
          <p:cNvSpPr/>
          <p:nvPr/>
        </p:nvSpPr>
        <p:spPr>
          <a:xfrm rot="5400000">
            <a:off x="5776912" y="4706938"/>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2" name="Hexagon 341"/>
          <p:cNvSpPr/>
          <p:nvPr/>
        </p:nvSpPr>
        <p:spPr>
          <a:xfrm rot="5400000">
            <a:off x="6439693" y="4707732"/>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0" name="Hexagon 339"/>
          <p:cNvSpPr/>
          <p:nvPr/>
        </p:nvSpPr>
        <p:spPr>
          <a:xfrm rot="5400000">
            <a:off x="7102475" y="4706938"/>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5" name="Hexagon 464"/>
          <p:cNvSpPr/>
          <p:nvPr/>
        </p:nvSpPr>
        <p:spPr>
          <a:xfrm rot="5400000">
            <a:off x="213360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3" name="Hexagon 462"/>
          <p:cNvSpPr/>
          <p:nvPr/>
        </p:nvSpPr>
        <p:spPr>
          <a:xfrm rot="5400000">
            <a:off x="27955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1" name="Hexagon 460"/>
          <p:cNvSpPr/>
          <p:nvPr/>
        </p:nvSpPr>
        <p:spPr>
          <a:xfrm rot="5400000">
            <a:off x="3458368"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9" name="Hexagon 458"/>
          <p:cNvSpPr/>
          <p:nvPr/>
        </p:nvSpPr>
        <p:spPr>
          <a:xfrm rot="5400000">
            <a:off x="412115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1" name="Hexagon 450"/>
          <p:cNvSpPr/>
          <p:nvPr/>
        </p:nvSpPr>
        <p:spPr>
          <a:xfrm rot="5400000">
            <a:off x="31186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9" name="Hexagon 448"/>
          <p:cNvSpPr/>
          <p:nvPr/>
        </p:nvSpPr>
        <p:spPr>
          <a:xfrm rot="5400000">
            <a:off x="378221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7" name="Hexagon 446"/>
          <p:cNvSpPr/>
          <p:nvPr/>
        </p:nvSpPr>
        <p:spPr>
          <a:xfrm rot="5400000">
            <a:off x="4444206"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3" name="Hexagon 432"/>
          <p:cNvSpPr/>
          <p:nvPr/>
        </p:nvSpPr>
        <p:spPr>
          <a:xfrm rot="5400000">
            <a:off x="47894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1" name="Hexagon 430"/>
          <p:cNvSpPr/>
          <p:nvPr/>
        </p:nvSpPr>
        <p:spPr>
          <a:xfrm rot="5400000">
            <a:off x="5451475"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9" name="Hexagon 428"/>
          <p:cNvSpPr/>
          <p:nvPr/>
        </p:nvSpPr>
        <p:spPr>
          <a:xfrm rot="5400000">
            <a:off x="6114256"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7" name="Hexagon 426"/>
          <p:cNvSpPr/>
          <p:nvPr/>
        </p:nvSpPr>
        <p:spPr>
          <a:xfrm rot="5400000">
            <a:off x="677703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1" name="Hexagon 420"/>
          <p:cNvSpPr/>
          <p:nvPr/>
        </p:nvSpPr>
        <p:spPr>
          <a:xfrm rot="5400000">
            <a:off x="51125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9" name="Hexagon 418"/>
          <p:cNvSpPr/>
          <p:nvPr/>
        </p:nvSpPr>
        <p:spPr>
          <a:xfrm rot="5400000">
            <a:off x="5774531"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7" name="Hexagon 416"/>
          <p:cNvSpPr/>
          <p:nvPr/>
        </p:nvSpPr>
        <p:spPr>
          <a:xfrm rot="5400000">
            <a:off x="6437312" y="59150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Tree>
  </p:cSld>
  <p:clrMapOvr>
    <a:masterClrMapping/>
  </p:clrMapOvr>
  <p:transition spd="med" advClick="0" advTm="6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mph" presetSubtype="0" fill="hold" nodeType="clickEffect">
                                  <p:stCondLst>
                                    <p:cond delay="0"/>
                                  </p:stCondLst>
                                  <p:childTnLst>
                                    <p:animClr clrSpc="rgb" dir="cw">
                                      <p:cBhvr override="childStyle">
                                        <p:cTn id="6" dur="500" fill="hold"/>
                                        <p:tgtEl>
                                          <p:spTgt spid="277"/>
                                        </p:tgtEl>
                                        <p:attrNameLst>
                                          <p:attrName>style.color</p:attrName>
                                        </p:attrNameLst>
                                      </p:cBhvr>
                                      <p:to>
                                        <a:srgbClr val="F2F2F2"/>
                                      </p:to>
                                    </p:animClr>
                                    <p:animClr clrSpc="rgb" dir="cw">
                                      <p:cBhvr>
                                        <p:cTn id="7" dur="500" fill="hold"/>
                                        <p:tgtEl>
                                          <p:spTgt spid="277"/>
                                        </p:tgtEl>
                                        <p:attrNameLst>
                                          <p:attrName>fillcolor</p:attrName>
                                        </p:attrNameLst>
                                      </p:cBhvr>
                                      <p:to>
                                        <a:srgbClr val="F2F2F2"/>
                                      </p:to>
                                    </p:animClr>
                                    <p:set>
                                      <p:cBhvr>
                                        <p:cTn id="8" dur="500" fill="hold"/>
                                        <p:tgtEl>
                                          <p:spTgt spid="277"/>
                                        </p:tgtEl>
                                        <p:attrNameLst>
                                          <p:attrName>fill.type</p:attrName>
                                        </p:attrNameLst>
                                      </p:cBhvr>
                                      <p:to>
                                        <p:strVal val="solid"/>
                                      </p:to>
                                    </p:set>
                                    <p:set>
                                      <p:cBhvr>
                                        <p:cTn id="9" dur="500" fill="hold"/>
                                        <p:tgtEl>
                                          <p:spTgt spid="277"/>
                                        </p:tgtEl>
                                        <p:attrNameLst>
                                          <p:attrName>fill.on</p:attrName>
                                        </p:attrNameLst>
                                      </p:cBhvr>
                                      <p:to>
                                        <p:strVal val="true"/>
                                      </p:to>
                                    </p:set>
                                  </p:childTnLst>
                                </p:cTn>
                              </p:par>
                            </p:childTnLst>
                          </p:cTn>
                        </p:par>
                        <p:par>
                          <p:cTn id="10" fill="hold" nodeType="afterGroup">
                            <p:stCondLst>
                              <p:cond delay="500"/>
                            </p:stCondLst>
                            <p:childTnLst>
                              <p:par>
                                <p:cTn id="11" presetID="19" presetClass="emph" presetSubtype="0" fill="hold" nodeType="afterEffect">
                                  <p:stCondLst>
                                    <p:cond delay="500"/>
                                  </p:stCondLst>
                                  <p:childTnLst>
                                    <p:animClr clrSpc="rgb" dir="cw">
                                      <p:cBhvr override="childStyle">
                                        <p:cTn id="12" dur="500" fill="hold"/>
                                        <p:tgtEl>
                                          <p:spTgt spid="281"/>
                                        </p:tgtEl>
                                        <p:attrNameLst>
                                          <p:attrName>style.color</p:attrName>
                                        </p:attrNameLst>
                                      </p:cBhvr>
                                      <p:to>
                                        <a:srgbClr val="F2F2F2"/>
                                      </p:to>
                                    </p:animClr>
                                    <p:animClr clrSpc="rgb" dir="cw">
                                      <p:cBhvr>
                                        <p:cTn id="13" dur="500" fill="hold"/>
                                        <p:tgtEl>
                                          <p:spTgt spid="281"/>
                                        </p:tgtEl>
                                        <p:attrNameLst>
                                          <p:attrName>fillcolor</p:attrName>
                                        </p:attrNameLst>
                                      </p:cBhvr>
                                      <p:to>
                                        <a:srgbClr val="F2F2F2"/>
                                      </p:to>
                                    </p:animClr>
                                    <p:set>
                                      <p:cBhvr>
                                        <p:cTn id="14" dur="500" fill="hold"/>
                                        <p:tgtEl>
                                          <p:spTgt spid="281"/>
                                        </p:tgtEl>
                                        <p:attrNameLst>
                                          <p:attrName>fill.type</p:attrName>
                                        </p:attrNameLst>
                                      </p:cBhvr>
                                      <p:to>
                                        <p:strVal val="solid"/>
                                      </p:to>
                                    </p:set>
                                    <p:set>
                                      <p:cBhvr>
                                        <p:cTn id="15" dur="500" fill="hold"/>
                                        <p:tgtEl>
                                          <p:spTgt spid="281"/>
                                        </p:tgtEl>
                                        <p:attrNameLst>
                                          <p:attrName>fill.on</p:attrName>
                                        </p:attrNameLst>
                                      </p:cBhvr>
                                      <p:to>
                                        <p:strVal val="true"/>
                                      </p:to>
                                    </p:set>
                                  </p:childTnLst>
                                </p:cTn>
                              </p:par>
                            </p:childTnLst>
                          </p:cTn>
                        </p:par>
                        <p:par>
                          <p:cTn id="16" fill="hold" nodeType="afterGroup">
                            <p:stCondLst>
                              <p:cond delay="1500"/>
                            </p:stCondLst>
                            <p:childTnLst>
                              <p:par>
                                <p:cTn id="17" presetID="19" presetClass="emph" presetSubtype="0" fill="hold" nodeType="afterEffect">
                                  <p:stCondLst>
                                    <p:cond delay="500"/>
                                  </p:stCondLst>
                                  <p:childTnLst>
                                    <p:animClr clrSpc="rgb" dir="cw">
                                      <p:cBhvr override="childStyle">
                                        <p:cTn id="18" dur="500" fill="hold"/>
                                        <p:tgtEl>
                                          <p:spTgt spid="271"/>
                                        </p:tgtEl>
                                        <p:attrNameLst>
                                          <p:attrName>style.color</p:attrName>
                                        </p:attrNameLst>
                                      </p:cBhvr>
                                      <p:to>
                                        <a:srgbClr val="FFFFFF"/>
                                      </p:to>
                                    </p:animClr>
                                    <p:animClr clrSpc="rgb" dir="cw">
                                      <p:cBhvr>
                                        <p:cTn id="19" dur="500" fill="hold"/>
                                        <p:tgtEl>
                                          <p:spTgt spid="271"/>
                                        </p:tgtEl>
                                        <p:attrNameLst>
                                          <p:attrName>fillcolor</p:attrName>
                                        </p:attrNameLst>
                                      </p:cBhvr>
                                      <p:to>
                                        <a:srgbClr val="FFFFFF"/>
                                      </p:to>
                                    </p:animClr>
                                    <p:set>
                                      <p:cBhvr>
                                        <p:cTn id="20" dur="500" fill="hold"/>
                                        <p:tgtEl>
                                          <p:spTgt spid="271"/>
                                        </p:tgtEl>
                                        <p:attrNameLst>
                                          <p:attrName>fill.type</p:attrName>
                                        </p:attrNameLst>
                                      </p:cBhvr>
                                      <p:to>
                                        <p:strVal val="solid"/>
                                      </p:to>
                                    </p:set>
                                    <p:set>
                                      <p:cBhvr>
                                        <p:cTn id="21" dur="500" fill="hold"/>
                                        <p:tgtEl>
                                          <p:spTgt spid="271"/>
                                        </p:tgtEl>
                                        <p:attrNameLst>
                                          <p:attrName>fill.on</p:attrName>
                                        </p:attrNameLst>
                                      </p:cBhvr>
                                      <p:to>
                                        <p:strVal val="true"/>
                                      </p:to>
                                    </p:set>
                                  </p:childTnLst>
                                </p:cTn>
                              </p:par>
                            </p:childTnLst>
                          </p:cTn>
                        </p:par>
                        <p:par>
                          <p:cTn id="22" fill="hold" nodeType="afterGroup">
                            <p:stCondLst>
                              <p:cond delay="2500"/>
                            </p:stCondLst>
                            <p:childTnLst>
                              <p:par>
                                <p:cTn id="23" presetID="19" presetClass="emph" presetSubtype="0" fill="hold" nodeType="afterEffect">
                                  <p:stCondLst>
                                    <p:cond delay="0"/>
                                  </p:stCondLst>
                                  <p:childTnLst>
                                    <p:animClr clrSpc="rgb" dir="cw">
                                      <p:cBhvr override="childStyle">
                                        <p:cTn id="24" dur="500" fill="hold"/>
                                        <p:tgtEl>
                                          <p:spTgt spid="354"/>
                                        </p:tgtEl>
                                        <p:attrNameLst>
                                          <p:attrName>style.color</p:attrName>
                                        </p:attrNameLst>
                                      </p:cBhvr>
                                      <p:to>
                                        <a:srgbClr val="F2F2F2"/>
                                      </p:to>
                                    </p:animClr>
                                    <p:animClr clrSpc="rgb" dir="cw">
                                      <p:cBhvr>
                                        <p:cTn id="25" dur="500" fill="hold"/>
                                        <p:tgtEl>
                                          <p:spTgt spid="354"/>
                                        </p:tgtEl>
                                        <p:attrNameLst>
                                          <p:attrName>fillcolor</p:attrName>
                                        </p:attrNameLst>
                                      </p:cBhvr>
                                      <p:to>
                                        <a:srgbClr val="F2F2F2"/>
                                      </p:to>
                                    </p:animClr>
                                    <p:set>
                                      <p:cBhvr>
                                        <p:cTn id="26" dur="500" fill="hold"/>
                                        <p:tgtEl>
                                          <p:spTgt spid="354"/>
                                        </p:tgtEl>
                                        <p:attrNameLst>
                                          <p:attrName>fill.type</p:attrName>
                                        </p:attrNameLst>
                                      </p:cBhvr>
                                      <p:to>
                                        <p:strVal val="solid"/>
                                      </p:to>
                                    </p:set>
                                    <p:set>
                                      <p:cBhvr>
                                        <p:cTn id="27" dur="500" fill="hold"/>
                                        <p:tgtEl>
                                          <p:spTgt spid="354"/>
                                        </p:tgtEl>
                                        <p:attrNameLst>
                                          <p:attrName>fill.on</p:attrName>
                                        </p:attrNameLst>
                                      </p:cBhvr>
                                      <p:to>
                                        <p:strVal val="true"/>
                                      </p:to>
                                    </p:set>
                                  </p:childTnLst>
                                </p:cTn>
                              </p:par>
                            </p:childTnLst>
                          </p:cTn>
                        </p:par>
                        <p:par>
                          <p:cTn id="28" fill="hold" nodeType="afterGroup">
                            <p:stCondLst>
                              <p:cond delay="3000"/>
                            </p:stCondLst>
                            <p:childTnLst>
                              <p:par>
                                <p:cTn id="29" presetID="19" presetClass="emph" presetSubtype="0" fill="hold" nodeType="afterEffect">
                                  <p:stCondLst>
                                    <p:cond delay="0"/>
                                  </p:stCondLst>
                                  <p:childTnLst>
                                    <p:animClr clrSpc="rgb" dir="cw">
                                      <p:cBhvr override="childStyle">
                                        <p:cTn id="30" dur="500" fill="hold"/>
                                        <p:tgtEl>
                                          <p:spTgt spid="344"/>
                                        </p:tgtEl>
                                        <p:attrNameLst>
                                          <p:attrName>style.color</p:attrName>
                                        </p:attrNameLst>
                                      </p:cBhvr>
                                      <p:to>
                                        <a:srgbClr val="F2F2F2"/>
                                      </p:to>
                                    </p:animClr>
                                    <p:animClr clrSpc="rgb" dir="cw">
                                      <p:cBhvr>
                                        <p:cTn id="31" dur="500" fill="hold"/>
                                        <p:tgtEl>
                                          <p:spTgt spid="344"/>
                                        </p:tgtEl>
                                        <p:attrNameLst>
                                          <p:attrName>fillcolor</p:attrName>
                                        </p:attrNameLst>
                                      </p:cBhvr>
                                      <p:to>
                                        <a:srgbClr val="F2F2F2"/>
                                      </p:to>
                                    </p:animClr>
                                    <p:set>
                                      <p:cBhvr>
                                        <p:cTn id="32" dur="500" fill="hold"/>
                                        <p:tgtEl>
                                          <p:spTgt spid="344"/>
                                        </p:tgtEl>
                                        <p:attrNameLst>
                                          <p:attrName>fill.type</p:attrName>
                                        </p:attrNameLst>
                                      </p:cBhvr>
                                      <p:to>
                                        <p:strVal val="solid"/>
                                      </p:to>
                                    </p:set>
                                    <p:set>
                                      <p:cBhvr>
                                        <p:cTn id="33" dur="500" fill="hold"/>
                                        <p:tgtEl>
                                          <p:spTgt spid="344"/>
                                        </p:tgtEl>
                                        <p:attrNameLst>
                                          <p:attrName>fill.on</p:attrName>
                                        </p:attrNameLst>
                                      </p:cBhvr>
                                      <p:to>
                                        <p:strVal val="true"/>
                                      </p:to>
                                    </p:set>
                                  </p:childTnLst>
                                </p:cTn>
                              </p:par>
                            </p:childTnLst>
                          </p:cTn>
                        </p:par>
                        <p:par>
                          <p:cTn id="34" fill="hold" nodeType="afterGroup">
                            <p:stCondLst>
                              <p:cond delay="3500"/>
                            </p:stCondLst>
                            <p:childTnLst>
                              <p:par>
                                <p:cTn id="35" presetID="19" presetClass="emph" presetSubtype="0" fill="hold" nodeType="afterEffect">
                                  <p:stCondLst>
                                    <p:cond delay="0"/>
                                  </p:stCondLst>
                                  <p:childTnLst>
                                    <p:animClr clrSpc="rgb" dir="cw">
                                      <p:cBhvr override="childStyle">
                                        <p:cTn id="36" dur="500" fill="hold"/>
                                        <p:tgtEl>
                                          <p:spTgt spid="238"/>
                                        </p:tgtEl>
                                        <p:attrNameLst>
                                          <p:attrName>style.color</p:attrName>
                                        </p:attrNameLst>
                                      </p:cBhvr>
                                      <p:to>
                                        <a:srgbClr val="F2F2F2"/>
                                      </p:to>
                                    </p:animClr>
                                    <p:animClr clrSpc="rgb" dir="cw">
                                      <p:cBhvr>
                                        <p:cTn id="37" dur="500" fill="hold"/>
                                        <p:tgtEl>
                                          <p:spTgt spid="238"/>
                                        </p:tgtEl>
                                        <p:attrNameLst>
                                          <p:attrName>fillcolor</p:attrName>
                                        </p:attrNameLst>
                                      </p:cBhvr>
                                      <p:to>
                                        <a:srgbClr val="F2F2F2"/>
                                      </p:to>
                                    </p:animClr>
                                    <p:set>
                                      <p:cBhvr>
                                        <p:cTn id="38" dur="500" fill="hold"/>
                                        <p:tgtEl>
                                          <p:spTgt spid="238"/>
                                        </p:tgtEl>
                                        <p:attrNameLst>
                                          <p:attrName>fill.type</p:attrName>
                                        </p:attrNameLst>
                                      </p:cBhvr>
                                      <p:to>
                                        <p:strVal val="solid"/>
                                      </p:to>
                                    </p:set>
                                    <p:set>
                                      <p:cBhvr>
                                        <p:cTn id="39" dur="500" fill="hold"/>
                                        <p:tgtEl>
                                          <p:spTgt spid="238"/>
                                        </p:tgtEl>
                                        <p:attrNameLst>
                                          <p:attrName>fill.on</p:attrName>
                                        </p:attrNameLst>
                                      </p:cBhvr>
                                      <p:to>
                                        <p:strVal val="true"/>
                                      </p:to>
                                    </p:set>
                                  </p:childTnLst>
                                </p:cTn>
                              </p:par>
                            </p:childTnLst>
                          </p:cTn>
                        </p:par>
                        <p:par>
                          <p:cTn id="40" fill="hold" nodeType="afterGroup">
                            <p:stCondLst>
                              <p:cond delay="4000"/>
                            </p:stCondLst>
                            <p:childTnLst>
                              <p:par>
                                <p:cTn id="41" presetID="19" presetClass="emph" presetSubtype="0" fill="hold" nodeType="afterEffect">
                                  <p:stCondLst>
                                    <p:cond delay="0"/>
                                  </p:stCondLst>
                                  <p:childTnLst>
                                    <p:animClr clrSpc="rgb" dir="cw">
                                      <p:cBhvr override="childStyle">
                                        <p:cTn id="42" dur="500" fill="hold"/>
                                        <p:tgtEl>
                                          <p:spTgt spid="303"/>
                                        </p:tgtEl>
                                        <p:attrNameLst>
                                          <p:attrName>style.color</p:attrName>
                                        </p:attrNameLst>
                                      </p:cBhvr>
                                      <p:to>
                                        <a:srgbClr val="F2F2F2"/>
                                      </p:to>
                                    </p:animClr>
                                    <p:animClr clrSpc="rgb" dir="cw">
                                      <p:cBhvr>
                                        <p:cTn id="43" dur="500" fill="hold"/>
                                        <p:tgtEl>
                                          <p:spTgt spid="303"/>
                                        </p:tgtEl>
                                        <p:attrNameLst>
                                          <p:attrName>fillcolor</p:attrName>
                                        </p:attrNameLst>
                                      </p:cBhvr>
                                      <p:to>
                                        <a:srgbClr val="F2F2F2"/>
                                      </p:to>
                                    </p:animClr>
                                    <p:set>
                                      <p:cBhvr>
                                        <p:cTn id="44" dur="500" fill="hold"/>
                                        <p:tgtEl>
                                          <p:spTgt spid="303"/>
                                        </p:tgtEl>
                                        <p:attrNameLst>
                                          <p:attrName>fill.type</p:attrName>
                                        </p:attrNameLst>
                                      </p:cBhvr>
                                      <p:to>
                                        <p:strVal val="solid"/>
                                      </p:to>
                                    </p:set>
                                    <p:set>
                                      <p:cBhvr>
                                        <p:cTn id="45" dur="500" fill="hold"/>
                                        <p:tgtEl>
                                          <p:spTgt spid="303"/>
                                        </p:tgtEl>
                                        <p:attrNameLst>
                                          <p:attrName>fill.on</p:attrName>
                                        </p:attrNameLst>
                                      </p:cBhvr>
                                      <p:to>
                                        <p:strVal val="true"/>
                                      </p:to>
                                    </p:set>
                                  </p:childTnLst>
                                </p:cTn>
                              </p:par>
                            </p:childTnLst>
                          </p:cTn>
                        </p:par>
                        <p:par>
                          <p:cTn id="46" fill="hold" nodeType="afterGroup">
                            <p:stCondLst>
                              <p:cond delay="4500"/>
                            </p:stCondLst>
                            <p:childTnLst>
                              <p:par>
                                <p:cTn id="47" presetID="19" presetClass="emph" presetSubtype="0" fill="hold" nodeType="afterEffect">
                                  <p:stCondLst>
                                    <p:cond delay="0"/>
                                  </p:stCondLst>
                                  <p:childTnLst>
                                    <p:animClr clrSpc="rgb" dir="cw">
                                      <p:cBhvr override="childStyle">
                                        <p:cTn id="48" dur="500" fill="hold"/>
                                        <p:tgtEl>
                                          <p:spTgt spid="315"/>
                                        </p:tgtEl>
                                        <p:attrNameLst>
                                          <p:attrName>style.color</p:attrName>
                                        </p:attrNameLst>
                                      </p:cBhvr>
                                      <p:to>
                                        <a:srgbClr val="F2F2F2"/>
                                      </p:to>
                                    </p:animClr>
                                    <p:animClr clrSpc="rgb" dir="cw">
                                      <p:cBhvr>
                                        <p:cTn id="49" dur="500" fill="hold"/>
                                        <p:tgtEl>
                                          <p:spTgt spid="315"/>
                                        </p:tgtEl>
                                        <p:attrNameLst>
                                          <p:attrName>fillcolor</p:attrName>
                                        </p:attrNameLst>
                                      </p:cBhvr>
                                      <p:to>
                                        <a:srgbClr val="F2F2F2"/>
                                      </p:to>
                                    </p:animClr>
                                    <p:set>
                                      <p:cBhvr>
                                        <p:cTn id="50" dur="500" fill="hold"/>
                                        <p:tgtEl>
                                          <p:spTgt spid="315"/>
                                        </p:tgtEl>
                                        <p:attrNameLst>
                                          <p:attrName>fill.type</p:attrName>
                                        </p:attrNameLst>
                                      </p:cBhvr>
                                      <p:to>
                                        <p:strVal val="solid"/>
                                      </p:to>
                                    </p:set>
                                    <p:set>
                                      <p:cBhvr>
                                        <p:cTn id="51" dur="500" fill="hold"/>
                                        <p:tgtEl>
                                          <p:spTgt spid="315"/>
                                        </p:tgtEl>
                                        <p:attrNameLst>
                                          <p:attrName>fill.on</p:attrName>
                                        </p:attrNameLst>
                                      </p:cBhvr>
                                      <p:to>
                                        <p:strVal val="true"/>
                                      </p:to>
                                    </p:set>
                                  </p:childTnLst>
                                </p:cTn>
                              </p:par>
                            </p:childTnLst>
                          </p:cTn>
                        </p:par>
                        <p:par>
                          <p:cTn id="52" fill="hold" nodeType="afterGroup">
                            <p:stCondLst>
                              <p:cond delay="5000"/>
                            </p:stCondLst>
                            <p:childTnLst>
                              <p:par>
                                <p:cTn id="53" presetID="19" presetClass="emph" presetSubtype="0" fill="hold" nodeType="afterEffect">
                                  <p:stCondLst>
                                    <p:cond delay="0"/>
                                  </p:stCondLst>
                                  <p:childTnLst>
                                    <p:animClr clrSpc="rgb" dir="cw">
                                      <p:cBhvr override="childStyle">
                                        <p:cTn id="54" dur="500" fill="hold"/>
                                        <p:tgtEl>
                                          <p:spTgt spid="344"/>
                                        </p:tgtEl>
                                        <p:attrNameLst>
                                          <p:attrName>style.color</p:attrName>
                                        </p:attrNameLst>
                                      </p:cBhvr>
                                      <p:to>
                                        <a:srgbClr val="F2F2F2"/>
                                      </p:to>
                                    </p:animClr>
                                    <p:animClr clrSpc="rgb" dir="cw">
                                      <p:cBhvr>
                                        <p:cTn id="55" dur="500" fill="hold"/>
                                        <p:tgtEl>
                                          <p:spTgt spid="344"/>
                                        </p:tgtEl>
                                        <p:attrNameLst>
                                          <p:attrName>fillcolor</p:attrName>
                                        </p:attrNameLst>
                                      </p:cBhvr>
                                      <p:to>
                                        <a:srgbClr val="F2F2F2"/>
                                      </p:to>
                                    </p:animClr>
                                    <p:set>
                                      <p:cBhvr>
                                        <p:cTn id="56" dur="500" fill="hold"/>
                                        <p:tgtEl>
                                          <p:spTgt spid="344"/>
                                        </p:tgtEl>
                                        <p:attrNameLst>
                                          <p:attrName>fill.type</p:attrName>
                                        </p:attrNameLst>
                                      </p:cBhvr>
                                      <p:to>
                                        <p:strVal val="solid"/>
                                      </p:to>
                                    </p:set>
                                    <p:set>
                                      <p:cBhvr>
                                        <p:cTn id="57" dur="500" fill="hold"/>
                                        <p:tgtEl>
                                          <p:spTgt spid="344"/>
                                        </p:tgtEl>
                                        <p:attrNameLst>
                                          <p:attrName>fill.on</p:attrName>
                                        </p:attrNameLst>
                                      </p:cBhvr>
                                      <p:to>
                                        <p:strVal val="true"/>
                                      </p:to>
                                    </p:set>
                                  </p:childTnLst>
                                </p:cTn>
                              </p:par>
                            </p:childTnLst>
                          </p:cTn>
                        </p:par>
                        <p:par>
                          <p:cTn id="58" fill="hold" nodeType="afterGroup">
                            <p:stCondLst>
                              <p:cond delay="5500"/>
                            </p:stCondLst>
                            <p:childTnLst>
                              <p:par>
                                <p:cTn id="59" presetID="19" presetClass="emph" presetSubtype="0" fill="hold" nodeType="afterEffect">
                                  <p:stCondLst>
                                    <p:cond delay="0"/>
                                  </p:stCondLst>
                                  <p:childTnLst>
                                    <p:animClr clrSpc="rgb" dir="cw">
                                      <p:cBhvr override="childStyle">
                                        <p:cTn id="60" dur="500" fill="hold"/>
                                        <p:tgtEl>
                                          <p:spTgt spid="358"/>
                                        </p:tgtEl>
                                        <p:attrNameLst>
                                          <p:attrName>style.color</p:attrName>
                                        </p:attrNameLst>
                                      </p:cBhvr>
                                      <p:to>
                                        <a:srgbClr val="F2F2F2"/>
                                      </p:to>
                                    </p:animClr>
                                    <p:animClr clrSpc="rgb" dir="cw">
                                      <p:cBhvr>
                                        <p:cTn id="61" dur="500" fill="hold"/>
                                        <p:tgtEl>
                                          <p:spTgt spid="358"/>
                                        </p:tgtEl>
                                        <p:attrNameLst>
                                          <p:attrName>fillcolor</p:attrName>
                                        </p:attrNameLst>
                                      </p:cBhvr>
                                      <p:to>
                                        <a:srgbClr val="F2F2F2"/>
                                      </p:to>
                                    </p:animClr>
                                    <p:set>
                                      <p:cBhvr>
                                        <p:cTn id="62" dur="500" fill="hold"/>
                                        <p:tgtEl>
                                          <p:spTgt spid="358"/>
                                        </p:tgtEl>
                                        <p:attrNameLst>
                                          <p:attrName>fill.type</p:attrName>
                                        </p:attrNameLst>
                                      </p:cBhvr>
                                      <p:to>
                                        <p:strVal val="solid"/>
                                      </p:to>
                                    </p:set>
                                    <p:set>
                                      <p:cBhvr>
                                        <p:cTn id="63" dur="500" fill="hold"/>
                                        <p:tgtEl>
                                          <p:spTgt spid="358"/>
                                        </p:tgtEl>
                                        <p:attrNameLst>
                                          <p:attrName>fill.on</p:attrName>
                                        </p:attrNameLst>
                                      </p:cBhvr>
                                      <p:to>
                                        <p:strVal val="true"/>
                                      </p:to>
                                    </p:set>
                                  </p:childTnLst>
                                </p:cTn>
                              </p:par>
                            </p:childTnLst>
                          </p:cTn>
                        </p:par>
                        <p:par>
                          <p:cTn id="64" fill="hold" nodeType="afterGroup">
                            <p:stCondLst>
                              <p:cond delay="6000"/>
                            </p:stCondLst>
                            <p:childTnLst>
                              <p:par>
                                <p:cTn id="65" presetID="19" presetClass="emph" presetSubtype="0" fill="hold" nodeType="afterEffect">
                                  <p:stCondLst>
                                    <p:cond delay="0"/>
                                  </p:stCondLst>
                                  <p:childTnLst>
                                    <p:animClr clrSpc="rgb" dir="cw">
                                      <p:cBhvr override="childStyle">
                                        <p:cTn id="66" dur="500" fill="hold"/>
                                        <p:tgtEl>
                                          <p:spTgt spid="346"/>
                                        </p:tgtEl>
                                        <p:attrNameLst>
                                          <p:attrName>style.color</p:attrName>
                                        </p:attrNameLst>
                                      </p:cBhvr>
                                      <p:to>
                                        <a:srgbClr val="F2F2F2"/>
                                      </p:to>
                                    </p:animClr>
                                    <p:animClr clrSpc="rgb" dir="cw">
                                      <p:cBhvr>
                                        <p:cTn id="67" dur="500" fill="hold"/>
                                        <p:tgtEl>
                                          <p:spTgt spid="346"/>
                                        </p:tgtEl>
                                        <p:attrNameLst>
                                          <p:attrName>fillcolor</p:attrName>
                                        </p:attrNameLst>
                                      </p:cBhvr>
                                      <p:to>
                                        <a:srgbClr val="F2F2F2"/>
                                      </p:to>
                                    </p:animClr>
                                    <p:set>
                                      <p:cBhvr>
                                        <p:cTn id="68" dur="500" fill="hold"/>
                                        <p:tgtEl>
                                          <p:spTgt spid="346"/>
                                        </p:tgtEl>
                                        <p:attrNameLst>
                                          <p:attrName>fill.type</p:attrName>
                                        </p:attrNameLst>
                                      </p:cBhvr>
                                      <p:to>
                                        <p:strVal val="solid"/>
                                      </p:to>
                                    </p:set>
                                    <p:set>
                                      <p:cBhvr>
                                        <p:cTn id="69" dur="500" fill="hold"/>
                                        <p:tgtEl>
                                          <p:spTgt spid="346"/>
                                        </p:tgtEl>
                                        <p:attrNameLst>
                                          <p:attrName>fill.on</p:attrName>
                                        </p:attrNameLst>
                                      </p:cBhvr>
                                      <p:to>
                                        <p:strVal val="true"/>
                                      </p:to>
                                    </p:set>
                                  </p:childTnLst>
                                </p:cTn>
                              </p:par>
                            </p:childTnLst>
                          </p:cTn>
                        </p:par>
                        <p:par>
                          <p:cTn id="70" fill="hold" nodeType="afterGroup">
                            <p:stCondLst>
                              <p:cond delay="6500"/>
                            </p:stCondLst>
                            <p:childTnLst>
                              <p:par>
                                <p:cTn id="71" presetID="19" presetClass="emph" presetSubtype="0" fill="hold" nodeType="afterEffect">
                                  <p:stCondLst>
                                    <p:cond delay="0"/>
                                  </p:stCondLst>
                                  <p:childTnLst>
                                    <p:animClr clrSpc="rgb" dir="cw">
                                      <p:cBhvr override="childStyle">
                                        <p:cTn id="72" dur="500" fill="hold"/>
                                        <p:tgtEl>
                                          <p:spTgt spid="344"/>
                                        </p:tgtEl>
                                        <p:attrNameLst>
                                          <p:attrName>style.color</p:attrName>
                                        </p:attrNameLst>
                                      </p:cBhvr>
                                      <p:to>
                                        <a:srgbClr val="F2F2F2"/>
                                      </p:to>
                                    </p:animClr>
                                    <p:animClr clrSpc="rgb" dir="cw">
                                      <p:cBhvr>
                                        <p:cTn id="73" dur="500" fill="hold"/>
                                        <p:tgtEl>
                                          <p:spTgt spid="344"/>
                                        </p:tgtEl>
                                        <p:attrNameLst>
                                          <p:attrName>fillcolor</p:attrName>
                                        </p:attrNameLst>
                                      </p:cBhvr>
                                      <p:to>
                                        <a:srgbClr val="F2F2F2"/>
                                      </p:to>
                                    </p:animClr>
                                    <p:set>
                                      <p:cBhvr>
                                        <p:cTn id="74" dur="500" fill="hold"/>
                                        <p:tgtEl>
                                          <p:spTgt spid="344"/>
                                        </p:tgtEl>
                                        <p:attrNameLst>
                                          <p:attrName>fill.type</p:attrName>
                                        </p:attrNameLst>
                                      </p:cBhvr>
                                      <p:to>
                                        <p:strVal val="solid"/>
                                      </p:to>
                                    </p:set>
                                    <p:set>
                                      <p:cBhvr>
                                        <p:cTn id="75" dur="500" fill="hold"/>
                                        <p:tgtEl>
                                          <p:spTgt spid="344"/>
                                        </p:tgtEl>
                                        <p:attrNameLst>
                                          <p:attrName>fill.on</p:attrName>
                                        </p:attrNameLst>
                                      </p:cBhvr>
                                      <p:to>
                                        <p:strVal val="true"/>
                                      </p:to>
                                    </p:set>
                                  </p:childTnLst>
                                </p:cTn>
                              </p:par>
                            </p:childTnLst>
                          </p:cTn>
                        </p:par>
                        <p:par>
                          <p:cTn id="76" fill="hold" nodeType="afterGroup">
                            <p:stCondLst>
                              <p:cond delay="7000"/>
                            </p:stCondLst>
                            <p:childTnLst>
                              <p:par>
                                <p:cTn id="77" presetID="19" presetClass="emph" presetSubtype="0" fill="hold" nodeType="afterEffect">
                                  <p:stCondLst>
                                    <p:cond delay="0"/>
                                  </p:stCondLst>
                                  <p:childTnLst>
                                    <p:animClr clrSpc="rgb" dir="cw">
                                      <p:cBhvr override="childStyle">
                                        <p:cTn id="78" dur="500" fill="hold"/>
                                        <p:tgtEl>
                                          <p:spTgt spid="431"/>
                                        </p:tgtEl>
                                        <p:attrNameLst>
                                          <p:attrName>style.color</p:attrName>
                                        </p:attrNameLst>
                                      </p:cBhvr>
                                      <p:to>
                                        <a:srgbClr val="F2F2F2"/>
                                      </p:to>
                                    </p:animClr>
                                    <p:animClr clrSpc="rgb" dir="cw">
                                      <p:cBhvr>
                                        <p:cTn id="79" dur="500" fill="hold"/>
                                        <p:tgtEl>
                                          <p:spTgt spid="431"/>
                                        </p:tgtEl>
                                        <p:attrNameLst>
                                          <p:attrName>fillcolor</p:attrName>
                                        </p:attrNameLst>
                                      </p:cBhvr>
                                      <p:to>
                                        <a:srgbClr val="F2F2F2"/>
                                      </p:to>
                                    </p:animClr>
                                    <p:set>
                                      <p:cBhvr>
                                        <p:cTn id="80" dur="500" fill="hold"/>
                                        <p:tgtEl>
                                          <p:spTgt spid="431"/>
                                        </p:tgtEl>
                                        <p:attrNameLst>
                                          <p:attrName>fill.type</p:attrName>
                                        </p:attrNameLst>
                                      </p:cBhvr>
                                      <p:to>
                                        <p:strVal val="solid"/>
                                      </p:to>
                                    </p:set>
                                    <p:set>
                                      <p:cBhvr>
                                        <p:cTn id="81" dur="500" fill="hold"/>
                                        <p:tgtEl>
                                          <p:spTgt spid="431"/>
                                        </p:tgtEl>
                                        <p:attrNameLst>
                                          <p:attrName>fill.on</p:attrName>
                                        </p:attrNameLst>
                                      </p:cBhvr>
                                      <p:to>
                                        <p:strVal val="true"/>
                                      </p:to>
                                    </p:set>
                                  </p:childTnLst>
                                </p:cTn>
                              </p:par>
                            </p:childTnLst>
                          </p:cTn>
                        </p:par>
                        <p:par>
                          <p:cTn id="82" fill="hold" nodeType="afterGroup">
                            <p:stCondLst>
                              <p:cond delay="7500"/>
                            </p:stCondLst>
                            <p:childTnLst>
                              <p:par>
                                <p:cTn id="83" presetID="19" presetClass="emph" presetSubtype="0" fill="hold" nodeType="afterEffect">
                                  <p:stCondLst>
                                    <p:cond delay="0"/>
                                  </p:stCondLst>
                                  <p:childTnLst>
                                    <p:animClr clrSpc="rgb" dir="cw">
                                      <p:cBhvr override="childStyle">
                                        <p:cTn id="84" dur="500" fill="hold"/>
                                        <p:tgtEl>
                                          <p:spTgt spid="192"/>
                                        </p:tgtEl>
                                        <p:attrNameLst>
                                          <p:attrName>style.color</p:attrName>
                                        </p:attrNameLst>
                                      </p:cBhvr>
                                      <p:to>
                                        <a:srgbClr val="F2F2F2"/>
                                      </p:to>
                                    </p:animClr>
                                    <p:animClr clrSpc="rgb" dir="cw">
                                      <p:cBhvr>
                                        <p:cTn id="85" dur="500" fill="hold"/>
                                        <p:tgtEl>
                                          <p:spTgt spid="192"/>
                                        </p:tgtEl>
                                        <p:attrNameLst>
                                          <p:attrName>fillcolor</p:attrName>
                                        </p:attrNameLst>
                                      </p:cBhvr>
                                      <p:to>
                                        <a:srgbClr val="F2F2F2"/>
                                      </p:to>
                                    </p:animClr>
                                    <p:set>
                                      <p:cBhvr>
                                        <p:cTn id="86" dur="500" fill="hold"/>
                                        <p:tgtEl>
                                          <p:spTgt spid="192"/>
                                        </p:tgtEl>
                                        <p:attrNameLst>
                                          <p:attrName>fill.type</p:attrName>
                                        </p:attrNameLst>
                                      </p:cBhvr>
                                      <p:to>
                                        <p:strVal val="solid"/>
                                      </p:to>
                                    </p:set>
                                    <p:set>
                                      <p:cBhvr>
                                        <p:cTn id="87" dur="500" fill="hold"/>
                                        <p:tgtEl>
                                          <p:spTgt spid="192"/>
                                        </p:tgtEl>
                                        <p:attrNameLst>
                                          <p:attrName>fill.on</p:attrName>
                                        </p:attrNameLst>
                                      </p:cBhvr>
                                      <p:to>
                                        <p:strVal val="true"/>
                                      </p:to>
                                    </p:set>
                                  </p:childTnLst>
                                </p:cTn>
                              </p:par>
                            </p:childTnLst>
                          </p:cTn>
                        </p:par>
                        <p:par>
                          <p:cTn id="88" fill="hold" nodeType="afterGroup">
                            <p:stCondLst>
                              <p:cond delay="8000"/>
                            </p:stCondLst>
                            <p:childTnLst>
                              <p:par>
                                <p:cTn id="89" presetID="19" presetClass="emph" presetSubtype="0" fill="hold" nodeType="afterEffect">
                                  <p:stCondLst>
                                    <p:cond delay="0"/>
                                  </p:stCondLst>
                                  <p:childTnLst>
                                    <p:animClr clrSpc="rgb" dir="cw">
                                      <p:cBhvr override="childStyle">
                                        <p:cTn id="90" dur="500" fill="hold"/>
                                        <p:tgtEl>
                                          <p:spTgt spid="204"/>
                                        </p:tgtEl>
                                        <p:attrNameLst>
                                          <p:attrName>style.color</p:attrName>
                                        </p:attrNameLst>
                                      </p:cBhvr>
                                      <p:to>
                                        <a:srgbClr val="F2F2F2"/>
                                      </p:to>
                                    </p:animClr>
                                    <p:animClr clrSpc="rgb" dir="cw">
                                      <p:cBhvr>
                                        <p:cTn id="91" dur="500" fill="hold"/>
                                        <p:tgtEl>
                                          <p:spTgt spid="204"/>
                                        </p:tgtEl>
                                        <p:attrNameLst>
                                          <p:attrName>fillcolor</p:attrName>
                                        </p:attrNameLst>
                                      </p:cBhvr>
                                      <p:to>
                                        <a:srgbClr val="F2F2F2"/>
                                      </p:to>
                                    </p:animClr>
                                    <p:set>
                                      <p:cBhvr>
                                        <p:cTn id="92" dur="500" fill="hold"/>
                                        <p:tgtEl>
                                          <p:spTgt spid="204"/>
                                        </p:tgtEl>
                                        <p:attrNameLst>
                                          <p:attrName>fill.type</p:attrName>
                                        </p:attrNameLst>
                                      </p:cBhvr>
                                      <p:to>
                                        <p:strVal val="solid"/>
                                      </p:to>
                                    </p:set>
                                    <p:set>
                                      <p:cBhvr>
                                        <p:cTn id="93" dur="500" fill="hold"/>
                                        <p:tgtEl>
                                          <p:spTgt spid="204"/>
                                        </p:tgtEl>
                                        <p:attrNameLst>
                                          <p:attrName>fill.on</p:attrName>
                                        </p:attrNameLst>
                                      </p:cBhvr>
                                      <p:to>
                                        <p:strVal val="true"/>
                                      </p:to>
                                    </p:set>
                                  </p:childTnLst>
                                </p:cTn>
                              </p:par>
                            </p:childTnLst>
                          </p:cTn>
                        </p:par>
                        <p:par>
                          <p:cTn id="94" fill="hold" nodeType="afterGroup">
                            <p:stCondLst>
                              <p:cond delay="8500"/>
                            </p:stCondLst>
                            <p:childTnLst>
                              <p:par>
                                <p:cTn id="95" presetID="19" presetClass="emph" presetSubtype="0" fill="hold" nodeType="afterEffect">
                                  <p:stCondLst>
                                    <p:cond delay="0"/>
                                  </p:stCondLst>
                                  <p:childTnLst>
                                    <p:animClr clrSpc="rgb" dir="cw">
                                      <p:cBhvr override="childStyle">
                                        <p:cTn id="96" dur="500" fill="hold"/>
                                        <p:tgtEl>
                                          <p:spTgt spid="240"/>
                                        </p:tgtEl>
                                        <p:attrNameLst>
                                          <p:attrName>style.color</p:attrName>
                                        </p:attrNameLst>
                                      </p:cBhvr>
                                      <p:to>
                                        <a:srgbClr val="F2F2F2"/>
                                      </p:to>
                                    </p:animClr>
                                    <p:animClr clrSpc="rgb" dir="cw">
                                      <p:cBhvr>
                                        <p:cTn id="97" dur="500" fill="hold"/>
                                        <p:tgtEl>
                                          <p:spTgt spid="240"/>
                                        </p:tgtEl>
                                        <p:attrNameLst>
                                          <p:attrName>fillcolor</p:attrName>
                                        </p:attrNameLst>
                                      </p:cBhvr>
                                      <p:to>
                                        <a:srgbClr val="F2F2F2"/>
                                      </p:to>
                                    </p:animClr>
                                    <p:set>
                                      <p:cBhvr>
                                        <p:cTn id="98" dur="500" fill="hold"/>
                                        <p:tgtEl>
                                          <p:spTgt spid="240"/>
                                        </p:tgtEl>
                                        <p:attrNameLst>
                                          <p:attrName>fill.type</p:attrName>
                                        </p:attrNameLst>
                                      </p:cBhvr>
                                      <p:to>
                                        <p:strVal val="solid"/>
                                      </p:to>
                                    </p:set>
                                    <p:set>
                                      <p:cBhvr>
                                        <p:cTn id="99" dur="500" fill="hold"/>
                                        <p:tgtEl>
                                          <p:spTgt spid="240"/>
                                        </p:tgtEl>
                                        <p:attrNameLst>
                                          <p:attrName>fill.on</p:attrName>
                                        </p:attrNameLst>
                                      </p:cBhvr>
                                      <p:to>
                                        <p:strVal val="true"/>
                                      </p:to>
                                    </p:set>
                                  </p:childTnLst>
                                </p:cTn>
                              </p:par>
                            </p:childTnLst>
                          </p:cTn>
                        </p:par>
                        <p:par>
                          <p:cTn id="100" fill="hold" nodeType="afterGroup">
                            <p:stCondLst>
                              <p:cond delay="9000"/>
                            </p:stCondLst>
                            <p:childTnLst>
                              <p:par>
                                <p:cTn id="101" presetID="19" presetClass="emph" presetSubtype="0" fill="hold" nodeType="afterEffect">
                                  <p:stCondLst>
                                    <p:cond delay="0"/>
                                  </p:stCondLst>
                                  <p:childTnLst>
                                    <p:animClr clrSpc="rgb" dir="cw">
                                      <p:cBhvr override="childStyle">
                                        <p:cTn id="102" dur="500" fill="hold"/>
                                        <p:tgtEl>
                                          <p:spTgt spid="230"/>
                                        </p:tgtEl>
                                        <p:attrNameLst>
                                          <p:attrName>style.color</p:attrName>
                                        </p:attrNameLst>
                                      </p:cBhvr>
                                      <p:to>
                                        <a:srgbClr val="F2F2F2"/>
                                      </p:to>
                                    </p:animClr>
                                    <p:animClr clrSpc="rgb" dir="cw">
                                      <p:cBhvr>
                                        <p:cTn id="103" dur="500" fill="hold"/>
                                        <p:tgtEl>
                                          <p:spTgt spid="230"/>
                                        </p:tgtEl>
                                        <p:attrNameLst>
                                          <p:attrName>fillcolor</p:attrName>
                                        </p:attrNameLst>
                                      </p:cBhvr>
                                      <p:to>
                                        <a:srgbClr val="F2F2F2"/>
                                      </p:to>
                                    </p:animClr>
                                    <p:set>
                                      <p:cBhvr>
                                        <p:cTn id="104" dur="500" fill="hold"/>
                                        <p:tgtEl>
                                          <p:spTgt spid="230"/>
                                        </p:tgtEl>
                                        <p:attrNameLst>
                                          <p:attrName>fill.type</p:attrName>
                                        </p:attrNameLst>
                                      </p:cBhvr>
                                      <p:to>
                                        <p:strVal val="solid"/>
                                      </p:to>
                                    </p:set>
                                    <p:set>
                                      <p:cBhvr>
                                        <p:cTn id="105" dur="500" fill="hold"/>
                                        <p:tgtEl>
                                          <p:spTgt spid="230"/>
                                        </p:tgtEl>
                                        <p:attrNameLst>
                                          <p:attrName>fill.on</p:attrName>
                                        </p:attrNameLst>
                                      </p:cBhvr>
                                      <p:to>
                                        <p:strVal val="true"/>
                                      </p:to>
                                    </p:set>
                                  </p:childTnLst>
                                </p:cTn>
                              </p:par>
                            </p:childTnLst>
                          </p:cTn>
                        </p:par>
                        <p:par>
                          <p:cTn id="106" fill="hold" nodeType="afterGroup">
                            <p:stCondLst>
                              <p:cond delay="9500"/>
                            </p:stCondLst>
                            <p:childTnLst>
                              <p:par>
                                <p:cTn id="107" presetID="19" presetClass="emph" presetSubtype="0" fill="hold" nodeType="afterEffect">
                                  <p:stCondLst>
                                    <p:cond delay="0"/>
                                  </p:stCondLst>
                                  <p:childTnLst>
                                    <p:animClr clrSpc="rgb" dir="cw">
                                      <p:cBhvr override="childStyle">
                                        <p:cTn id="108" dur="500" fill="hold"/>
                                        <p:tgtEl>
                                          <p:spTgt spid="47"/>
                                        </p:tgtEl>
                                        <p:attrNameLst>
                                          <p:attrName>style.color</p:attrName>
                                        </p:attrNameLst>
                                      </p:cBhvr>
                                      <p:to>
                                        <a:srgbClr val="F2F2F2"/>
                                      </p:to>
                                    </p:animClr>
                                    <p:animClr clrSpc="rgb" dir="cw">
                                      <p:cBhvr>
                                        <p:cTn id="109" dur="500" fill="hold"/>
                                        <p:tgtEl>
                                          <p:spTgt spid="47"/>
                                        </p:tgtEl>
                                        <p:attrNameLst>
                                          <p:attrName>fillcolor</p:attrName>
                                        </p:attrNameLst>
                                      </p:cBhvr>
                                      <p:to>
                                        <a:srgbClr val="F2F2F2"/>
                                      </p:to>
                                    </p:animClr>
                                    <p:set>
                                      <p:cBhvr>
                                        <p:cTn id="110" dur="500" fill="hold"/>
                                        <p:tgtEl>
                                          <p:spTgt spid="47"/>
                                        </p:tgtEl>
                                        <p:attrNameLst>
                                          <p:attrName>fill.type</p:attrName>
                                        </p:attrNameLst>
                                      </p:cBhvr>
                                      <p:to>
                                        <p:strVal val="solid"/>
                                      </p:to>
                                    </p:set>
                                    <p:set>
                                      <p:cBhvr>
                                        <p:cTn id="111" dur="500" fill="hold"/>
                                        <p:tgtEl>
                                          <p:spTgt spid="47"/>
                                        </p:tgtEl>
                                        <p:attrNameLst>
                                          <p:attrName>fill.on</p:attrName>
                                        </p:attrNameLst>
                                      </p:cBhvr>
                                      <p:to>
                                        <p:strVal val="true"/>
                                      </p:to>
                                    </p:set>
                                  </p:childTnLst>
                                </p:cTn>
                              </p:par>
                            </p:childTnLst>
                          </p:cTn>
                        </p:par>
                        <p:par>
                          <p:cTn id="112" fill="hold" nodeType="afterGroup">
                            <p:stCondLst>
                              <p:cond delay="10000"/>
                            </p:stCondLst>
                            <p:childTnLst>
                              <p:par>
                                <p:cTn id="113" presetID="19" presetClass="emph" presetSubtype="0" fill="hold" nodeType="afterEffect">
                                  <p:stCondLst>
                                    <p:cond delay="0"/>
                                  </p:stCondLst>
                                  <p:childTnLst>
                                    <p:animClr clrSpc="rgb" dir="cw">
                                      <p:cBhvr override="childStyle">
                                        <p:cTn id="114" dur="500" fill="hold"/>
                                        <p:tgtEl>
                                          <p:spTgt spid="50"/>
                                        </p:tgtEl>
                                        <p:attrNameLst>
                                          <p:attrName>style.color</p:attrName>
                                        </p:attrNameLst>
                                      </p:cBhvr>
                                      <p:to>
                                        <a:srgbClr val="F2F2F2"/>
                                      </p:to>
                                    </p:animClr>
                                    <p:animClr clrSpc="rgb" dir="cw">
                                      <p:cBhvr>
                                        <p:cTn id="115" dur="500" fill="hold"/>
                                        <p:tgtEl>
                                          <p:spTgt spid="50"/>
                                        </p:tgtEl>
                                        <p:attrNameLst>
                                          <p:attrName>fillcolor</p:attrName>
                                        </p:attrNameLst>
                                      </p:cBhvr>
                                      <p:to>
                                        <a:srgbClr val="F2F2F2"/>
                                      </p:to>
                                    </p:animClr>
                                    <p:set>
                                      <p:cBhvr>
                                        <p:cTn id="116" dur="500" fill="hold"/>
                                        <p:tgtEl>
                                          <p:spTgt spid="50"/>
                                        </p:tgtEl>
                                        <p:attrNameLst>
                                          <p:attrName>fill.type</p:attrName>
                                        </p:attrNameLst>
                                      </p:cBhvr>
                                      <p:to>
                                        <p:strVal val="solid"/>
                                      </p:to>
                                    </p:set>
                                    <p:set>
                                      <p:cBhvr>
                                        <p:cTn id="117" dur="500" fill="hold"/>
                                        <p:tgtEl>
                                          <p:spTgt spid="50"/>
                                        </p:tgtEl>
                                        <p:attrNameLst>
                                          <p:attrName>fill.on</p:attrName>
                                        </p:attrNameLst>
                                      </p:cBhvr>
                                      <p:to>
                                        <p:strVal val="true"/>
                                      </p:to>
                                    </p:set>
                                  </p:childTnLst>
                                </p:cTn>
                              </p:par>
                            </p:childTnLst>
                          </p:cTn>
                        </p:par>
                        <p:par>
                          <p:cTn id="118" fill="hold" nodeType="afterGroup">
                            <p:stCondLst>
                              <p:cond delay="10500"/>
                            </p:stCondLst>
                            <p:childTnLst>
                              <p:par>
                                <p:cTn id="119" presetID="19" presetClass="emph" presetSubtype="0" fill="hold" nodeType="afterEffect">
                                  <p:stCondLst>
                                    <p:cond delay="0"/>
                                  </p:stCondLst>
                                  <p:childTnLst>
                                    <p:animClr clrSpc="rgb" dir="cw">
                                      <p:cBhvr override="childStyle">
                                        <p:cTn id="120" dur="500" fill="hold"/>
                                        <p:tgtEl>
                                          <p:spTgt spid="236"/>
                                        </p:tgtEl>
                                        <p:attrNameLst>
                                          <p:attrName>style.color</p:attrName>
                                        </p:attrNameLst>
                                      </p:cBhvr>
                                      <p:to>
                                        <a:srgbClr val="F2F2F2"/>
                                      </p:to>
                                    </p:animClr>
                                    <p:animClr clrSpc="rgb" dir="cw">
                                      <p:cBhvr>
                                        <p:cTn id="121" dur="500" fill="hold"/>
                                        <p:tgtEl>
                                          <p:spTgt spid="236"/>
                                        </p:tgtEl>
                                        <p:attrNameLst>
                                          <p:attrName>fillcolor</p:attrName>
                                        </p:attrNameLst>
                                      </p:cBhvr>
                                      <p:to>
                                        <a:srgbClr val="F2F2F2"/>
                                      </p:to>
                                    </p:animClr>
                                    <p:set>
                                      <p:cBhvr>
                                        <p:cTn id="122" dur="500" fill="hold"/>
                                        <p:tgtEl>
                                          <p:spTgt spid="236"/>
                                        </p:tgtEl>
                                        <p:attrNameLst>
                                          <p:attrName>fill.type</p:attrName>
                                        </p:attrNameLst>
                                      </p:cBhvr>
                                      <p:to>
                                        <p:strVal val="solid"/>
                                      </p:to>
                                    </p:set>
                                    <p:set>
                                      <p:cBhvr>
                                        <p:cTn id="123" dur="500" fill="hold"/>
                                        <p:tgtEl>
                                          <p:spTgt spid="236"/>
                                        </p:tgtEl>
                                        <p:attrNameLst>
                                          <p:attrName>fill.on</p:attrName>
                                        </p:attrNameLst>
                                      </p:cBhvr>
                                      <p:to>
                                        <p:strVal val="true"/>
                                      </p:to>
                                    </p:set>
                                  </p:childTnLst>
                                </p:cTn>
                              </p:par>
                            </p:childTnLst>
                          </p:cTn>
                        </p:par>
                        <p:par>
                          <p:cTn id="124" fill="hold" nodeType="afterGroup">
                            <p:stCondLst>
                              <p:cond delay="11000"/>
                            </p:stCondLst>
                            <p:childTnLst>
                              <p:par>
                                <p:cTn id="125" presetID="19" presetClass="emph" presetSubtype="0" fill="hold" nodeType="afterEffect">
                                  <p:stCondLst>
                                    <p:cond delay="0"/>
                                  </p:stCondLst>
                                  <p:childTnLst>
                                    <p:animClr clrSpc="rgb" dir="cw">
                                      <p:cBhvr override="childStyle">
                                        <p:cTn id="126" dur="500" fill="hold"/>
                                        <p:tgtEl>
                                          <p:spTgt spid="344"/>
                                        </p:tgtEl>
                                        <p:attrNameLst>
                                          <p:attrName>style.color</p:attrName>
                                        </p:attrNameLst>
                                      </p:cBhvr>
                                      <p:to>
                                        <a:srgbClr val="F2F2F2"/>
                                      </p:to>
                                    </p:animClr>
                                    <p:animClr clrSpc="rgb" dir="cw">
                                      <p:cBhvr>
                                        <p:cTn id="127" dur="500" fill="hold"/>
                                        <p:tgtEl>
                                          <p:spTgt spid="344"/>
                                        </p:tgtEl>
                                        <p:attrNameLst>
                                          <p:attrName>fillcolor</p:attrName>
                                        </p:attrNameLst>
                                      </p:cBhvr>
                                      <p:to>
                                        <a:srgbClr val="F2F2F2"/>
                                      </p:to>
                                    </p:animClr>
                                    <p:set>
                                      <p:cBhvr>
                                        <p:cTn id="128" dur="500" fill="hold"/>
                                        <p:tgtEl>
                                          <p:spTgt spid="344"/>
                                        </p:tgtEl>
                                        <p:attrNameLst>
                                          <p:attrName>fill.type</p:attrName>
                                        </p:attrNameLst>
                                      </p:cBhvr>
                                      <p:to>
                                        <p:strVal val="solid"/>
                                      </p:to>
                                    </p:set>
                                    <p:set>
                                      <p:cBhvr>
                                        <p:cTn id="129" dur="500" fill="hold"/>
                                        <p:tgtEl>
                                          <p:spTgt spid="344"/>
                                        </p:tgtEl>
                                        <p:attrNameLst>
                                          <p:attrName>fill.on</p:attrName>
                                        </p:attrNameLst>
                                      </p:cBhvr>
                                      <p:to>
                                        <p:strVal val="true"/>
                                      </p:to>
                                    </p:set>
                                  </p:childTnLst>
                                </p:cTn>
                              </p:par>
                            </p:childTnLst>
                          </p:cTn>
                        </p:par>
                        <p:par>
                          <p:cTn id="130" fill="hold" nodeType="afterGroup">
                            <p:stCondLst>
                              <p:cond delay="11500"/>
                            </p:stCondLst>
                            <p:childTnLst>
                              <p:par>
                                <p:cTn id="131" presetID="19" presetClass="emph" presetSubtype="0" fill="hold" nodeType="afterEffect">
                                  <p:stCondLst>
                                    <p:cond delay="0"/>
                                  </p:stCondLst>
                                  <p:childTnLst>
                                    <p:animClr clrSpc="rgb" dir="cw">
                                      <p:cBhvr override="childStyle">
                                        <p:cTn id="132" dur="500" fill="hold"/>
                                        <p:tgtEl>
                                          <p:spTgt spid="354"/>
                                        </p:tgtEl>
                                        <p:attrNameLst>
                                          <p:attrName>style.color</p:attrName>
                                        </p:attrNameLst>
                                      </p:cBhvr>
                                      <p:to>
                                        <a:srgbClr val="F2F2F2"/>
                                      </p:to>
                                    </p:animClr>
                                    <p:animClr clrSpc="rgb" dir="cw">
                                      <p:cBhvr>
                                        <p:cTn id="133" dur="500" fill="hold"/>
                                        <p:tgtEl>
                                          <p:spTgt spid="354"/>
                                        </p:tgtEl>
                                        <p:attrNameLst>
                                          <p:attrName>fillcolor</p:attrName>
                                        </p:attrNameLst>
                                      </p:cBhvr>
                                      <p:to>
                                        <a:srgbClr val="F2F2F2"/>
                                      </p:to>
                                    </p:animClr>
                                    <p:set>
                                      <p:cBhvr>
                                        <p:cTn id="134" dur="500" fill="hold"/>
                                        <p:tgtEl>
                                          <p:spTgt spid="354"/>
                                        </p:tgtEl>
                                        <p:attrNameLst>
                                          <p:attrName>fill.type</p:attrName>
                                        </p:attrNameLst>
                                      </p:cBhvr>
                                      <p:to>
                                        <p:strVal val="solid"/>
                                      </p:to>
                                    </p:set>
                                    <p:set>
                                      <p:cBhvr>
                                        <p:cTn id="135" dur="500" fill="hold"/>
                                        <p:tgtEl>
                                          <p:spTgt spid="354"/>
                                        </p:tgtEl>
                                        <p:attrNameLst>
                                          <p:attrName>fill.on</p:attrName>
                                        </p:attrNameLst>
                                      </p:cBhvr>
                                      <p:to>
                                        <p:strVal val="true"/>
                                      </p:to>
                                    </p:set>
                                  </p:childTnLst>
                                </p:cTn>
                              </p:par>
                            </p:childTnLst>
                          </p:cTn>
                        </p:par>
                        <p:par>
                          <p:cTn id="136" fill="hold" nodeType="afterGroup">
                            <p:stCondLst>
                              <p:cond delay="12000"/>
                            </p:stCondLst>
                            <p:childTnLst>
                              <p:par>
                                <p:cTn id="137" presetID="19" presetClass="emph" presetSubtype="0" fill="hold" nodeType="afterEffect">
                                  <p:stCondLst>
                                    <p:cond delay="0"/>
                                  </p:stCondLst>
                                  <p:childTnLst>
                                    <p:animClr clrSpc="rgb" dir="cw">
                                      <p:cBhvr override="childStyle">
                                        <p:cTn id="138" dur="500" fill="hold"/>
                                        <p:tgtEl>
                                          <p:spTgt spid="267"/>
                                        </p:tgtEl>
                                        <p:attrNameLst>
                                          <p:attrName>style.color</p:attrName>
                                        </p:attrNameLst>
                                      </p:cBhvr>
                                      <p:to>
                                        <a:srgbClr val="F2F2F2"/>
                                      </p:to>
                                    </p:animClr>
                                    <p:animClr clrSpc="rgb" dir="cw">
                                      <p:cBhvr>
                                        <p:cTn id="139" dur="500" fill="hold"/>
                                        <p:tgtEl>
                                          <p:spTgt spid="267"/>
                                        </p:tgtEl>
                                        <p:attrNameLst>
                                          <p:attrName>fillcolor</p:attrName>
                                        </p:attrNameLst>
                                      </p:cBhvr>
                                      <p:to>
                                        <a:srgbClr val="F2F2F2"/>
                                      </p:to>
                                    </p:animClr>
                                    <p:set>
                                      <p:cBhvr>
                                        <p:cTn id="140" dur="500" fill="hold"/>
                                        <p:tgtEl>
                                          <p:spTgt spid="267"/>
                                        </p:tgtEl>
                                        <p:attrNameLst>
                                          <p:attrName>fill.type</p:attrName>
                                        </p:attrNameLst>
                                      </p:cBhvr>
                                      <p:to>
                                        <p:strVal val="solid"/>
                                      </p:to>
                                    </p:set>
                                    <p:set>
                                      <p:cBhvr>
                                        <p:cTn id="141" dur="500" fill="hold"/>
                                        <p:tgtEl>
                                          <p:spTgt spid="267"/>
                                        </p:tgtEl>
                                        <p:attrNameLst>
                                          <p:attrName>fill.on</p:attrName>
                                        </p:attrNameLst>
                                      </p:cBhvr>
                                      <p:to>
                                        <p:strVal val="true"/>
                                      </p:to>
                                    </p:set>
                                  </p:childTnLst>
                                </p:cTn>
                              </p:par>
                            </p:childTnLst>
                          </p:cTn>
                        </p:par>
                        <p:par>
                          <p:cTn id="142" fill="hold" nodeType="afterGroup">
                            <p:stCondLst>
                              <p:cond delay="12500"/>
                            </p:stCondLst>
                            <p:childTnLst>
                              <p:par>
                                <p:cTn id="143" presetID="19" presetClass="emph" presetSubtype="0" fill="hold" nodeType="afterEffect">
                                  <p:stCondLst>
                                    <p:cond delay="0"/>
                                  </p:stCondLst>
                                  <p:childTnLst>
                                    <p:animClr clrSpc="rgb" dir="cw">
                                      <p:cBhvr override="childStyle">
                                        <p:cTn id="144" dur="500" fill="hold"/>
                                        <p:tgtEl>
                                          <p:spTgt spid="352"/>
                                        </p:tgtEl>
                                        <p:attrNameLst>
                                          <p:attrName>style.color</p:attrName>
                                        </p:attrNameLst>
                                      </p:cBhvr>
                                      <p:to>
                                        <a:srgbClr val="F2F2F2"/>
                                      </p:to>
                                    </p:animClr>
                                    <p:animClr clrSpc="rgb" dir="cw">
                                      <p:cBhvr>
                                        <p:cTn id="145" dur="500" fill="hold"/>
                                        <p:tgtEl>
                                          <p:spTgt spid="352"/>
                                        </p:tgtEl>
                                        <p:attrNameLst>
                                          <p:attrName>fillcolor</p:attrName>
                                        </p:attrNameLst>
                                      </p:cBhvr>
                                      <p:to>
                                        <a:srgbClr val="F2F2F2"/>
                                      </p:to>
                                    </p:animClr>
                                    <p:set>
                                      <p:cBhvr>
                                        <p:cTn id="146" dur="500" fill="hold"/>
                                        <p:tgtEl>
                                          <p:spTgt spid="352"/>
                                        </p:tgtEl>
                                        <p:attrNameLst>
                                          <p:attrName>fill.type</p:attrName>
                                        </p:attrNameLst>
                                      </p:cBhvr>
                                      <p:to>
                                        <p:strVal val="solid"/>
                                      </p:to>
                                    </p:set>
                                    <p:set>
                                      <p:cBhvr>
                                        <p:cTn id="147" dur="500" fill="hold"/>
                                        <p:tgtEl>
                                          <p:spTgt spid="352"/>
                                        </p:tgtEl>
                                        <p:attrNameLst>
                                          <p:attrName>fill.on</p:attrName>
                                        </p:attrNameLst>
                                      </p:cBhvr>
                                      <p:to>
                                        <p:strVal val="true"/>
                                      </p:to>
                                    </p:set>
                                  </p:childTnLst>
                                </p:cTn>
                              </p:par>
                            </p:childTnLst>
                          </p:cTn>
                        </p:par>
                        <p:par>
                          <p:cTn id="148" fill="hold" nodeType="afterGroup">
                            <p:stCondLst>
                              <p:cond delay="13000"/>
                            </p:stCondLst>
                            <p:childTnLst>
                              <p:par>
                                <p:cTn id="149" presetID="19" presetClass="emph" presetSubtype="0" fill="hold" nodeType="afterEffect">
                                  <p:stCondLst>
                                    <p:cond delay="0"/>
                                  </p:stCondLst>
                                  <p:childTnLst>
                                    <p:animClr clrSpc="rgb" dir="cw">
                                      <p:cBhvr override="childStyle">
                                        <p:cTn id="150" dur="500" fill="hold"/>
                                        <p:tgtEl>
                                          <p:spTgt spid="342"/>
                                        </p:tgtEl>
                                        <p:attrNameLst>
                                          <p:attrName>style.color</p:attrName>
                                        </p:attrNameLst>
                                      </p:cBhvr>
                                      <p:to>
                                        <a:srgbClr val="F2F2F2"/>
                                      </p:to>
                                    </p:animClr>
                                    <p:animClr clrSpc="rgb" dir="cw">
                                      <p:cBhvr>
                                        <p:cTn id="151" dur="500" fill="hold"/>
                                        <p:tgtEl>
                                          <p:spTgt spid="342"/>
                                        </p:tgtEl>
                                        <p:attrNameLst>
                                          <p:attrName>fillcolor</p:attrName>
                                        </p:attrNameLst>
                                      </p:cBhvr>
                                      <p:to>
                                        <a:srgbClr val="F2F2F2"/>
                                      </p:to>
                                    </p:animClr>
                                    <p:set>
                                      <p:cBhvr>
                                        <p:cTn id="152" dur="500" fill="hold"/>
                                        <p:tgtEl>
                                          <p:spTgt spid="342"/>
                                        </p:tgtEl>
                                        <p:attrNameLst>
                                          <p:attrName>fill.type</p:attrName>
                                        </p:attrNameLst>
                                      </p:cBhvr>
                                      <p:to>
                                        <p:strVal val="solid"/>
                                      </p:to>
                                    </p:set>
                                    <p:set>
                                      <p:cBhvr>
                                        <p:cTn id="153" dur="500" fill="hold"/>
                                        <p:tgtEl>
                                          <p:spTgt spid="342"/>
                                        </p:tgtEl>
                                        <p:attrNameLst>
                                          <p:attrName>fill.on</p:attrName>
                                        </p:attrNameLst>
                                      </p:cBhvr>
                                      <p:to>
                                        <p:strVal val="true"/>
                                      </p:to>
                                    </p:set>
                                  </p:childTnLst>
                                </p:cTn>
                              </p:par>
                            </p:childTnLst>
                          </p:cTn>
                        </p:par>
                        <p:par>
                          <p:cTn id="154" fill="hold" nodeType="afterGroup">
                            <p:stCondLst>
                              <p:cond delay="13500"/>
                            </p:stCondLst>
                            <p:childTnLst>
                              <p:par>
                                <p:cTn id="155" presetID="19" presetClass="emph" presetSubtype="0" fill="hold" nodeType="afterEffect">
                                  <p:stCondLst>
                                    <p:cond delay="0"/>
                                  </p:stCondLst>
                                  <p:childTnLst>
                                    <p:animClr clrSpc="rgb" dir="cw">
                                      <p:cBhvr override="childStyle">
                                        <p:cTn id="156" dur="500" fill="hold"/>
                                        <p:tgtEl>
                                          <p:spTgt spid="429"/>
                                        </p:tgtEl>
                                        <p:attrNameLst>
                                          <p:attrName>style.color</p:attrName>
                                        </p:attrNameLst>
                                      </p:cBhvr>
                                      <p:to>
                                        <a:srgbClr val="F2F2F2"/>
                                      </p:to>
                                    </p:animClr>
                                    <p:animClr clrSpc="rgb" dir="cw">
                                      <p:cBhvr>
                                        <p:cTn id="157" dur="500" fill="hold"/>
                                        <p:tgtEl>
                                          <p:spTgt spid="429"/>
                                        </p:tgtEl>
                                        <p:attrNameLst>
                                          <p:attrName>fillcolor</p:attrName>
                                        </p:attrNameLst>
                                      </p:cBhvr>
                                      <p:to>
                                        <a:srgbClr val="F2F2F2"/>
                                      </p:to>
                                    </p:animClr>
                                    <p:set>
                                      <p:cBhvr>
                                        <p:cTn id="158" dur="500" fill="hold"/>
                                        <p:tgtEl>
                                          <p:spTgt spid="429"/>
                                        </p:tgtEl>
                                        <p:attrNameLst>
                                          <p:attrName>fill.type</p:attrName>
                                        </p:attrNameLst>
                                      </p:cBhvr>
                                      <p:to>
                                        <p:strVal val="solid"/>
                                      </p:to>
                                    </p:set>
                                    <p:set>
                                      <p:cBhvr>
                                        <p:cTn id="159" dur="500" fill="hold"/>
                                        <p:tgtEl>
                                          <p:spTgt spid="429"/>
                                        </p:tgtEl>
                                        <p:attrNameLst>
                                          <p:attrName>fill.on</p:attrName>
                                        </p:attrNameLst>
                                      </p:cBhvr>
                                      <p:to>
                                        <p:strVal val="true"/>
                                      </p:to>
                                    </p:set>
                                  </p:childTnLst>
                                </p:cTn>
                              </p:par>
                            </p:childTnLst>
                          </p:cTn>
                        </p:par>
                        <p:par>
                          <p:cTn id="160" fill="hold" nodeType="afterGroup">
                            <p:stCondLst>
                              <p:cond delay="14000"/>
                            </p:stCondLst>
                            <p:childTnLst>
                              <p:par>
                                <p:cTn id="161" presetID="19" presetClass="emph" presetSubtype="0" fill="hold" nodeType="afterEffect">
                                  <p:stCondLst>
                                    <p:cond delay="0"/>
                                  </p:stCondLst>
                                  <p:childTnLst>
                                    <p:animClr clrSpc="rgb" dir="cw">
                                      <p:cBhvr override="childStyle">
                                        <p:cTn id="162" dur="500" fill="hold"/>
                                        <p:tgtEl>
                                          <p:spTgt spid="427"/>
                                        </p:tgtEl>
                                        <p:attrNameLst>
                                          <p:attrName>style.color</p:attrName>
                                        </p:attrNameLst>
                                      </p:cBhvr>
                                      <p:to>
                                        <a:srgbClr val="F2F2F2"/>
                                      </p:to>
                                    </p:animClr>
                                    <p:animClr clrSpc="rgb" dir="cw">
                                      <p:cBhvr>
                                        <p:cTn id="163" dur="500" fill="hold"/>
                                        <p:tgtEl>
                                          <p:spTgt spid="427"/>
                                        </p:tgtEl>
                                        <p:attrNameLst>
                                          <p:attrName>fillcolor</p:attrName>
                                        </p:attrNameLst>
                                      </p:cBhvr>
                                      <p:to>
                                        <a:srgbClr val="F2F2F2"/>
                                      </p:to>
                                    </p:animClr>
                                    <p:set>
                                      <p:cBhvr>
                                        <p:cTn id="164" dur="500" fill="hold"/>
                                        <p:tgtEl>
                                          <p:spTgt spid="427"/>
                                        </p:tgtEl>
                                        <p:attrNameLst>
                                          <p:attrName>fill.type</p:attrName>
                                        </p:attrNameLst>
                                      </p:cBhvr>
                                      <p:to>
                                        <p:strVal val="solid"/>
                                      </p:to>
                                    </p:set>
                                    <p:set>
                                      <p:cBhvr>
                                        <p:cTn id="165" dur="500" fill="hold"/>
                                        <p:tgtEl>
                                          <p:spTgt spid="427"/>
                                        </p:tgtEl>
                                        <p:attrNameLst>
                                          <p:attrName>fill.on</p:attrName>
                                        </p:attrNameLst>
                                      </p:cBhvr>
                                      <p:to>
                                        <p:strVal val="true"/>
                                      </p:to>
                                    </p:set>
                                  </p:childTnLst>
                                </p:cTn>
                              </p:par>
                            </p:childTnLst>
                          </p:cTn>
                        </p:par>
                        <p:par>
                          <p:cTn id="166" fill="hold" nodeType="afterGroup">
                            <p:stCondLst>
                              <p:cond delay="14500"/>
                            </p:stCondLst>
                            <p:childTnLst>
                              <p:par>
                                <p:cTn id="167" presetID="19" presetClass="emph" presetSubtype="0" fill="hold" nodeType="afterEffect">
                                  <p:stCondLst>
                                    <p:cond delay="0"/>
                                  </p:stCondLst>
                                  <p:childTnLst>
                                    <p:animClr clrSpc="rgb" dir="cw">
                                      <p:cBhvr override="childStyle">
                                        <p:cTn id="168" dur="500" fill="hold"/>
                                        <p:tgtEl>
                                          <p:spTgt spid="198"/>
                                        </p:tgtEl>
                                        <p:attrNameLst>
                                          <p:attrName>style.color</p:attrName>
                                        </p:attrNameLst>
                                      </p:cBhvr>
                                      <p:to>
                                        <a:srgbClr val="F2F2F2"/>
                                      </p:to>
                                    </p:animClr>
                                    <p:animClr clrSpc="rgb" dir="cw">
                                      <p:cBhvr>
                                        <p:cTn id="169" dur="500" fill="hold"/>
                                        <p:tgtEl>
                                          <p:spTgt spid="198"/>
                                        </p:tgtEl>
                                        <p:attrNameLst>
                                          <p:attrName>fillcolor</p:attrName>
                                        </p:attrNameLst>
                                      </p:cBhvr>
                                      <p:to>
                                        <a:srgbClr val="F2F2F2"/>
                                      </p:to>
                                    </p:animClr>
                                    <p:set>
                                      <p:cBhvr>
                                        <p:cTn id="170" dur="500" fill="hold"/>
                                        <p:tgtEl>
                                          <p:spTgt spid="198"/>
                                        </p:tgtEl>
                                        <p:attrNameLst>
                                          <p:attrName>fill.type</p:attrName>
                                        </p:attrNameLst>
                                      </p:cBhvr>
                                      <p:to>
                                        <p:strVal val="solid"/>
                                      </p:to>
                                    </p:set>
                                    <p:set>
                                      <p:cBhvr>
                                        <p:cTn id="171" dur="500" fill="hold"/>
                                        <p:tgtEl>
                                          <p:spTgt spid="198"/>
                                        </p:tgtEl>
                                        <p:attrNameLst>
                                          <p:attrName>fill.on</p:attrName>
                                        </p:attrNameLst>
                                      </p:cBhvr>
                                      <p:to>
                                        <p:strVal val="true"/>
                                      </p:to>
                                    </p:set>
                                  </p:childTnLst>
                                </p:cTn>
                              </p:par>
                            </p:childTnLst>
                          </p:cTn>
                        </p:par>
                        <p:par>
                          <p:cTn id="172" fill="hold" nodeType="afterGroup">
                            <p:stCondLst>
                              <p:cond delay="15000"/>
                            </p:stCondLst>
                            <p:childTnLst>
                              <p:par>
                                <p:cTn id="173" presetID="19" presetClass="emph" presetSubtype="0" fill="hold" nodeType="afterEffect">
                                  <p:stCondLst>
                                    <p:cond delay="0"/>
                                  </p:stCondLst>
                                  <p:childTnLst>
                                    <p:animClr clrSpc="rgb" dir="cw">
                                      <p:cBhvr override="childStyle">
                                        <p:cTn id="174" dur="500" fill="hold"/>
                                        <p:tgtEl>
                                          <p:spTgt spid="148"/>
                                        </p:tgtEl>
                                        <p:attrNameLst>
                                          <p:attrName>style.color</p:attrName>
                                        </p:attrNameLst>
                                      </p:cBhvr>
                                      <p:to>
                                        <a:srgbClr val="F2F2F2"/>
                                      </p:to>
                                    </p:animClr>
                                    <p:animClr clrSpc="rgb" dir="cw">
                                      <p:cBhvr>
                                        <p:cTn id="175" dur="500" fill="hold"/>
                                        <p:tgtEl>
                                          <p:spTgt spid="148"/>
                                        </p:tgtEl>
                                        <p:attrNameLst>
                                          <p:attrName>fillcolor</p:attrName>
                                        </p:attrNameLst>
                                      </p:cBhvr>
                                      <p:to>
                                        <a:srgbClr val="F2F2F2"/>
                                      </p:to>
                                    </p:animClr>
                                    <p:set>
                                      <p:cBhvr>
                                        <p:cTn id="176" dur="500" fill="hold"/>
                                        <p:tgtEl>
                                          <p:spTgt spid="148"/>
                                        </p:tgtEl>
                                        <p:attrNameLst>
                                          <p:attrName>fill.type</p:attrName>
                                        </p:attrNameLst>
                                      </p:cBhvr>
                                      <p:to>
                                        <p:strVal val="solid"/>
                                      </p:to>
                                    </p:set>
                                    <p:set>
                                      <p:cBhvr>
                                        <p:cTn id="177" dur="500" fill="hold"/>
                                        <p:tgtEl>
                                          <p:spTgt spid="148"/>
                                        </p:tgtEl>
                                        <p:attrNameLst>
                                          <p:attrName>fill.on</p:attrName>
                                        </p:attrNameLst>
                                      </p:cBhvr>
                                      <p:to>
                                        <p:strVal val="true"/>
                                      </p:to>
                                    </p:set>
                                  </p:childTnLst>
                                </p:cTn>
                              </p:par>
                            </p:childTnLst>
                          </p:cTn>
                        </p:par>
                        <p:par>
                          <p:cTn id="178" fill="hold" nodeType="afterGroup">
                            <p:stCondLst>
                              <p:cond delay="15500"/>
                            </p:stCondLst>
                            <p:childTnLst>
                              <p:par>
                                <p:cTn id="179" presetID="19" presetClass="emph" presetSubtype="0" fill="hold" nodeType="afterEffect">
                                  <p:stCondLst>
                                    <p:cond delay="0"/>
                                  </p:stCondLst>
                                  <p:childTnLst>
                                    <p:animClr clrSpc="rgb" dir="cw">
                                      <p:cBhvr override="childStyle">
                                        <p:cTn id="180" dur="500" fill="hold"/>
                                        <p:tgtEl>
                                          <p:spTgt spid="200"/>
                                        </p:tgtEl>
                                        <p:attrNameLst>
                                          <p:attrName>style.color</p:attrName>
                                        </p:attrNameLst>
                                      </p:cBhvr>
                                      <p:to>
                                        <a:srgbClr val="F2F2F2"/>
                                      </p:to>
                                    </p:animClr>
                                    <p:animClr clrSpc="rgb" dir="cw">
                                      <p:cBhvr>
                                        <p:cTn id="181" dur="500" fill="hold"/>
                                        <p:tgtEl>
                                          <p:spTgt spid="200"/>
                                        </p:tgtEl>
                                        <p:attrNameLst>
                                          <p:attrName>fillcolor</p:attrName>
                                        </p:attrNameLst>
                                      </p:cBhvr>
                                      <p:to>
                                        <a:srgbClr val="F2F2F2"/>
                                      </p:to>
                                    </p:animClr>
                                    <p:set>
                                      <p:cBhvr>
                                        <p:cTn id="182" dur="500" fill="hold"/>
                                        <p:tgtEl>
                                          <p:spTgt spid="200"/>
                                        </p:tgtEl>
                                        <p:attrNameLst>
                                          <p:attrName>fill.type</p:attrName>
                                        </p:attrNameLst>
                                      </p:cBhvr>
                                      <p:to>
                                        <p:strVal val="solid"/>
                                      </p:to>
                                    </p:set>
                                    <p:set>
                                      <p:cBhvr>
                                        <p:cTn id="183" dur="500" fill="hold"/>
                                        <p:tgtEl>
                                          <p:spTgt spid="200"/>
                                        </p:tgtEl>
                                        <p:attrNameLst>
                                          <p:attrName>fill.on</p:attrName>
                                        </p:attrNameLst>
                                      </p:cBhvr>
                                      <p:to>
                                        <p:strVal val="true"/>
                                      </p:to>
                                    </p:set>
                                  </p:childTnLst>
                                </p:cTn>
                              </p:par>
                            </p:childTnLst>
                          </p:cTn>
                        </p:par>
                      </p:childTnLst>
                    </p:cTn>
                  </p:par>
                  <p:par>
                    <p:cTn id="184" fill="hold" nodeType="clickPar">
                      <p:stCondLst>
                        <p:cond delay="indefinite"/>
                      </p:stCondLst>
                      <p:childTnLst>
                        <p:par>
                          <p:cTn id="185" fill="hold" nodeType="withGroup">
                            <p:stCondLst>
                              <p:cond delay="0"/>
                            </p:stCondLst>
                            <p:childTnLst>
                              <p:par>
                                <p:cTn id="186" presetID="19" presetClass="emph" presetSubtype="0" fill="hold" nodeType="clickEffect">
                                  <p:stCondLst>
                                    <p:cond delay="0"/>
                                  </p:stCondLst>
                                  <p:childTnLst>
                                    <p:animClr clrSpc="rgb" dir="cw">
                                      <p:cBhvr override="childStyle">
                                        <p:cTn id="187" dur="500" fill="hold"/>
                                        <p:tgtEl>
                                          <p:spTgt spid="230"/>
                                        </p:tgtEl>
                                        <p:attrNameLst>
                                          <p:attrName>style.color</p:attrName>
                                        </p:attrNameLst>
                                      </p:cBhvr>
                                      <p:to>
                                        <a:srgbClr val="F2F2F2"/>
                                      </p:to>
                                    </p:animClr>
                                    <p:animClr clrSpc="rgb" dir="cw">
                                      <p:cBhvr>
                                        <p:cTn id="188" dur="500" fill="hold"/>
                                        <p:tgtEl>
                                          <p:spTgt spid="230"/>
                                        </p:tgtEl>
                                        <p:attrNameLst>
                                          <p:attrName>fillcolor</p:attrName>
                                        </p:attrNameLst>
                                      </p:cBhvr>
                                      <p:to>
                                        <a:srgbClr val="F2F2F2"/>
                                      </p:to>
                                    </p:animClr>
                                    <p:set>
                                      <p:cBhvr>
                                        <p:cTn id="189" dur="500" fill="hold"/>
                                        <p:tgtEl>
                                          <p:spTgt spid="230"/>
                                        </p:tgtEl>
                                        <p:attrNameLst>
                                          <p:attrName>fill.type</p:attrName>
                                        </p:attrNameLst>
                                      </p:cBhvr>
                                      <p:to>
                                        <p:strVal val="solid"/>
                                      </p:to>
                                    </p:set>
                                    <p:set>
                                      <p:cBhvr>
                                        <p:cTn id="190" dur="500" fill="hold"/>
                                        <p:tgtEl>
                                          <p:spTgt spid="230"/>
                                        </p:tgtEl>
                                        <p:attrNameLst>
                                          <p:attrName>fill.on</p:attrName>
                                        </p:attrNameLst>
                                      </p:cBhvr>
                                      <p:to>
                                        <p:strVal val="true"/>
                                      </p:to>
                                    </p:set>
                                  </p:childTnLst>
                                </p:cTn>
                              </p:par>
                            </p:childTnLst>
                          </p:cTn>
                        </p:par>
                      </p:childTnLst>
                    </p:cTn>
                  </p:par>
                  <p:par>
                    <p:cTn id="191" fill="hold" nodeType="clickPar">
                      <p:stCondLst>
                        <p:cond delay="indefinite"/>
                      </p:stCondLst>
                      <p:childTnLst>
                        <p:par>
                          <p:cTn id="192" fill="hold" nodeType="withGroup">
                            <p:stCondLst>
                              <p:cond delay="0"/>
                            </p:stCondLst>
                            <p:childTnLst>
                              <p:par>
                                <p:cTn id="193" presetID="19" presetClass="emph" presetSubtype="0" fill="hold" nodeType="clickEffect">
                                  <p:stCondLst>
                                    <p:cond delay="0"/>
                                  </p:stCondLst>
                                  <p:childTnLst>
                                    <p:animClr clrSpc="rgb" dir="cw">
                                      <p:cBhvr override="childStyle">
                                        <p:cTn id="194" dur="500" fill="hold"/>
                                        <p:tgtEl>
                                          <p:spTgt spid="242"/>
                                        </p:tgtEl>
                                        <p:attrNameLst>
                                          <p:attrName>style.color</p:attrName>
                                        </p:attrNameLst>
                                      </p:cBhvr>
                                      <p:to>
                                        <a:srgbClr val="D8D8D8"/>
                                      </p:to>
                                    </p:animClr>
                                    <p:animClr clrSpc="rgb" dir="cw">
                                      <p:cBhvr>
                                        <p:cTn id="195" dur="500" fill="hold"/>
                                        <p:tgtEl>
                                          <p:spTgt spid="242"/>
                                        </p:tgtEl>
                                        <p:attrNameLst>
                                          <p:attrName>fillcolor</p:attrName>
                                        </p:attrNameLst>
                                      </p:cBhvr>
                                      <p:to>
                                        <a:srgbClr val="D8D8D8"/>
                                      </p:to>
                                    </p:animClr>
                                    <p:set>
                                      <p:cBhvr>
                                        <p:cTn id="196" dur="500" fill="hold"/>
                                        <p:tgtEl>
                                          <p:spTgt spid="242"/>
                                        </p:tgtEl>
                                        <p:attrNameLst>
                                          <p:attrName>fill.type</p:attrName>
                                        </p:attrNameLst>
                                      </p:cBhvr>
                                      <p:to>
                                        <p:strVal val="solid"/>
                                      </p:to>
                                    </p:set>
                                    <p:set>
                                      <p:cBhvr>
                                        <p:cTn id="197" dur="500" fill="hold"/>
                                        <p:tgtEl>
                                          <p:spTgt spid="242"/>
                                        </p:tgtEl>
                                        <p:attrNameLst>
                                          <p:attrName>fill.on</p:attrName>
                                        </p:attrNameLst>
                                      </p:cBhvr>
                                      <p:to>
                                        <p:strVal val="true"/>
                                      </p:to>
                                    </p:set>
                                  </p:childTnLst>
                                </p:cTn>
                              </p:par>
                            </p:childTnLst>
                          </p:cTn>
                        </p:par>
                      </p:childTnLst>
                    </p:cTn>
                  </p:par>
                  <p:par>
                    <p:cTn id="198" fill="hold" nodeType="clickPar">
                      <p:stCondLst>
                        <p:cond delay="indefinite"/>
                      </p:stCondLst>
                      <p:childTnLst>
                        <p:par>
                          <p:cTn id="199" fill="hold" nodeType="withGroup">
                            <p:stCondLst>
                              <p:cond delay="0"/>
                            </p:stCondLst>
                            <p:childTnLst>
                              <p:par>
                                <p:cTn id="200" presetID="19" presetClass="emph" presetSubtype="0" fill="hold" nodeType="clickEffect">
                                  <p:stCondLst>
                                    <p:cond delay="0"/>
                                  </p:stCondLst>
                                  <p:childTnLst>
                                    <p:animClr clrSpc="rgb" dir="cw">
                                      <p:cBhvr override="childStyle">
                                        <p:cTn id="201" dur="500" fill="hold"/>
                                        <p:tgtEl>
                                          <p:spTgt spid="433"/>
                                        </p:tgtEl>
                                        <p:attrNameLst>
                                          <p:attrName>style.color</p:attrName>
                                        </p:attrNameLst>
                                      </p:cBhvr>
                                      <p:to>
                                        <a:srgbClr val="F2F2F2"/>
                                      </p:to>
                                    </p:animClr>
                                    <p:animClr clrSpc="rgb" dir="cw">
                                      <p:cBhvr>
                                        <p:cTn id="202" dur="500" fill="hold"/>
                                        <p:tgtEl>
                                          <p:spTgt spid="433"/>
                                        </p:tgtEl>
                                        <p:attrNameLst>
                                          <p:attrName>fillcolor</p:attrName>
                                        </p:attrNameLst>
                                      </p:cBhvr>
                                      <p:to>
                                        <a:srgbClr val="F2F2F2"/>
                                      </p:to>
                                    </p:animClr>
                                    <p:set>
                                      <p:cBhvr>
                                        <p:cTn id="203" dur="500" fill="hold"/>
                                        <p:tgtEl>
                                          <p:spTgt spid="433"/>
                                        </p:tgtEl>
                                        <p:attrNameLst>
                                          <p:attrName>fill.type</p:attrName>
                                        </p:attrNameLst>
                                      </p:cBhvr>
                                      <p:to>
                                        <p:strVal val="solid"/>
                                      </p:to>
                                    </p:set>
                                    <p:set>
                                      <p:cBhvr>
                                        <p:cTn id="204" dur="500" fill="hold"/>
                                        <p:tgtEl>
                                          <p:spTgt spid="433"/>
                                        </p:tgtEl>
                                        <p:attrNameLst>
                                          <p:attrName>fill.on</p:attrName>
                                        </p:attrNameLst>
                                      </p:cBhvr>
                                      <p:to>
                                        <p:strVal val="true"/>
                                      </p:to>
                                    </p:set>
                                  </p:childTnLst>
                                </p:cTn>
                              </p:par>
                            </p:childTnLst>
                          </p:cTn>
                        </p:par>
                      </p:childTnLst>
                    </p:cTn>
                  </p:par>
                  <p:par>
                    <p:cTn id="205" fill="hold" nodeType="clickPar">
                      <p:stCondLst>
                        <p:cond delay="indefinite"/>
                      </p:stCondLst>
                      <p:childTnLst>
                        <p:par>
                          <p:cTn id="206" fill="hold" nodeType="withGroup">
                            <p:stCondLst>
                              <p:cond delay="0"/>
                            </p:stCondLst>
                            <p:childTnLst>
                              <p:par>
                                <p:cTn id="207" presetID="19" presetClass="emph" presetSubtype="0" fill="hold" nodeType="clickEffect">
                                  <p:stCondLst>
                                    <p:cond delay="0"/>
                                  </p:stCondLst>
                                  <p:childTnLst>
                                    <p:animClr clrSpc="rgb" dir="cw">
                                      <p:cBhvr override="childStyle">
                                        <p:cTn id="208" dur="500" fill="hold"/>
                                        <p:tgtEl>
                                          <p:spTgt spid="459"/>
                                        </p:tgtEl>
                                        <p:attrNameLst>
                                          <p:attrName>style.color</p:attrName>
                                        </p:attrNameLst>
                                      </p:cBhvr>
                                      <p:to>
                                        <a:srgbClr val="F2F2F2"/>
                                      </p:to>
                                    </p:animClr>
                                    <p:animClr clrSpc="rgb" dir="cw">
                                      <p:cBhvr>
                                        <p:cTn id="209" dur="500" fill="hold"/>
                                        <p:tgtEl>
                                          <p:spTgt spid="459"/>
                                        </p:tgtEl>
                                        <p:attrNameLst>
                                          <p:attrName>fillcolor</p:attrName>
                                        </p:attrNameLst>
                                      </p:cBhvr>
                                      <p:to>
                                        <a:srgbClr val="F2F2F2"/>
                                      </p:to>
                                    </p:animClr>
                                    <p:set>
                                      <p:cBhvr>
                                        <p:cTn id="210" dur="500" fill="hold"/>
                                        <p:tgtEl>
                                          <p:spTgt spid="459"/>
                                        </p:tgtEl>
                                        <p:attrNameLst>
                                          <p:attrName>fill.type</p:attrName>
                                        </p:attrNameLst>
                                      </p:cBhvr>
                                      <p:to>
                                        <p:strVal val="solid"/>
                                      </p:to>
                                    </p:set>
                                    <p:set>
                                      <p:cBhvr>
                                        <p:cTn id="211" dur="500" fill="hold"/>
                                        <p:tgtEl>
                                          <p:spTgt spid="459"/>
                                        </p:tgtEl>
                                        <p:attrNameLst>
                                          <p:attrName>fill.on</p:attrName>
                                        </p:attrNameLst>
                                      </p:cBhvr>
                                      <p:to>
                                        <p:strVal val="true"/>
                                      </p:to>
                                    </p:set>
                                  </p:childTnLst>
                                </p:cTn>
                              </p:par>
                            </p:childTnLst>
                          </p:cTn>
                        </p:par>
                      </p:childTnLst>
                    </p:cTn>
                  </p:par>
                  <p:par>
                    <p:cTn id="212" fill="hold" nodeType="clickPar">
                      <p:stCondLst>
                        <p:cond delay="indefinite"/>
                      </p:stCondLst>
                      <p:childTnLst>
                        <p:par>
                          <p:cTn id="213" fill="hold" nodeType="withGroup">
                            <p:stCondLst>
                              <p:cond delay="0"/>
                            </p:stCondLst>
                            <p:childTnLst>
                              <p:par>
                                <p:cTn id="214" presetID="19" presetClass="emph" presetSubtype="0" fill="hold" nodeType="clickEffect">
                                  <p:stCondLst>
                                    <p:cond delay="0"/>
                                  </p:stCondLst>
                                  <p:childTnLst>
                                    <p:animClr clrSpc="rgb" dir="cw">
                                      <p:cBhvr override="childStyle">
                                        <p:cTn id="215" dur="500" fill="hold"/>
                                        <p:tgtEl>
                                          <p:spTgt spid="356"/>
                                        </p:tgtEl>
                                        <p:attrNameLst>
                                          <p:attrName>style.color</p:attrName>
                                        </p:attrNameLst>
                                      </p:cBhvr>
                                      <p:to>
                                        <a:srgbClr val="F2F2F2"/>
                                      </p:to>
                                    </p:animClr>
                                    <p:animClr clrSpc="rgb" dir="cw">
                                      <p:cBhvr>
                                        <p:cTn id="216" dur="500" fill="hold"/>
                                        <p:tgtEl>
                                          <p:spTgt spid="356"/>
                                        </p:tgtEl>
                                        <p:attrNameLst>
                                          <p:attrName>fillcolor</p:attrName>
                                        </p:attrNameLst>
                                      </p:cBhvr>
                                      <p:to>
                                        <a:srgbClr val="F2F2F2"/>
                                      </p:to>
                                    </p:animClr>
                                    <p:set>
                                      <p:cBhvr>
                                        <p:cTn id="217" dur="500" fill="hold"/>
                                        <p:tgtEl>
                                          <p:spTgt spid="356"/>
                                        </p:tgtEl>
                                        <p:attrNameLst>
                                          <p:attrName>fill.type</p:attrName>
                                        </p:attrNameLst>
                                      </p:cBhvr>
                                      <p:to>
                                        <p:strVal val="solid"/>
                                      </p:to>
                                    </p:set>
                                    <p:set>
                                      <p:cBhvr>
                                        <p:cTn id="218" dur="500" fill="hold"/>
                                        <p:tgtEl>
                                          <p:spTgt spid="35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Content Placeholder 11"/>
          <p:cNvSpPr txBox="1">
            <a:spLocks/>
          </p:cNvSpPr>
          <p:nvPr/>
        </p:nvSpPr>
        <p:spPr>
          <a:xfrm>
            <a:off x="1439863" y="1631950"/>
            <a:ext cx="6988175" cy="4930775"/>
          </a:xfrm>
          <a:prstGeom prst="rect">
            <a:avLst/>
          </a:prstGeom>
          <a:noFill/>
          <a:ln w="9525" cap="flat" cmpd="sng" algn="ctr">
            <a:noFill/>
            <a:prstDash val="solid"/>
          </a:ln>
          <a:effectLst>
            <a:outerShdw blurRad="40000" dist="23000" dir="5400000" rotWithShape="0">
              <a:srgbClr val="000000">
                <a:alpha val="35000"/>
              </a:srgbClr>
            </a:outerShdw>
          </a:effectLst>
        </p:spPr>
        <p:txBody>
          <a:bodyPr>
            <a:normAutofit/>
          </a:bodyPr>
          <a:lstStyle/>
          <a:p>
            <a:pPr defTabSz="457200" fontAlgn="auto">
              <a:spcBef>
                <a:spcPct val="20000"/>
              </a:spcBef>
              <a:spcAft>
                <a:spcPts val="1200"/>
              </a:spcAft>
              <a:buClr>
                <a:schemeClr val="accent4"/>
              </a:buClr>
              <a:buFont typeface="Arial"/>
              <a:buNone/>
              <a:defRPr/>
            </a:pPr>
            <a:r>
              <a:rPr lang="en-US" sz="4400" baseline="0" dirty="0">
                <a:solidFill>
                  <a:schemeClr val="bg1"/>
                </a:solidFill>
                <a:latin typeface="Arial"/>
                <a:ea typeface="+mn-ea"/>
                <a:cs typeface="Arial"/>
              </a:rPr>
              <a:t>But backup power, distributed generation, </a:t>
            </a:r>
            <a:br>
              <a:rPr lang="en-US" sz="4400" baseline="0" dirty="0">
                <a:solidFill>
                  <a:schemeClr val="bg1"/>
                </a:solidFill>
                <a:latin typeface="Arial"/>
                <a:ea typeface="+mn-ea"/>
                <a:cs typeface="Arial"/>
              </a:rPr>
            </a:br>
            <a:r>
              <a:rPr lang="en-US" sz="4400" baseline="0" dirty="0">
                <a:solidFill>
                  <a:schemeClr val="bg1"/>
                </a:solidFill>
                <a:latin typeface="Arial"/>
                <a:ea typeface="+mn-ea"/>
                <a:cs typeface="Arial"/>
              </a:rPr>
              <a:t>and stored energy allow some areas to island </a:t>
            </a:r>
            <a:br>
              <a:rPr lang="en-US" sz="4400" baseline="0" dirty="0">
                <a:solidFill>
                  <a:schemeClr val="bg1"/>
                </a:solidFill>
                <a:latin typeface="Arial"/>
                <a:ea typeface="+mn-ea"/>
                <a:cs typeface="Arial"/>
              </a:rPr>
            </a:br>
            <a:r>
              <a:rPr lang="en-US" sz="4400" baseline="0" dirty="0">
                <a:solidFill>
                  <a:schemeClr val="bg1"/>
                </a:solidFill>
                <a:latin typeface="Arial"/>
                <a:ea typeface="+mn-ea"/>
                <a:cs typeface="Arial"/>
              </a:rPr>
              <a:t>and continue operation…</a:t>
            </a:r>
          </a:p>
          <a:p>
            <a:pPr defTabSz="457200" fontAlgn="auto">
              <a:spcBef>
                <a:spcPct val="20000"/>
              </a:spcBef>
              <a:spcAft>
                <a:spcPts val="1200"/>
              </a:spcAft>
              <a:buClr>
                <a:schemeClr val="accent4"/>
              </a:buClr>
              <a:buFont typeface="Arial"/>
              <a:buNone/>
              <a:defRPr/>
            </a:pPr>
            <a:endParaRPr lang="en-US" sz="4800" b="0" baseline="0" dirty="0">
              <a:solidFill>
                <a:schemeClr val="bg1"/>
              </a:solidFill>
              <a:latin typeface="+mn-lt"/>
              <a:ea typeface="+mn-ea"/>
              <a:cs typeface="+mn-cs"/>
            </a:endParaRPr>
          </a:p>
          <a:p>
            <a:pPr defTabSz="457200" fontAlgn="auto">
              <a:spcBef>
                <a:spcPct val="20000"/>
              </a:spcBef>
              <a:spcAft>
                <a:spcPts val="1200"/>
              </a:spcAft>
              <a:buClr>
                <a:schemeClr val="accent4"/>
              </a:buClr>
              <a:buFont typeface="Arial"/>
              <a:buNone/>
              <a:defRPr/>
            </a:pPr>
            <a:endParaRPr lang="en-US" sz="4800" b="0" baseline="0" dirty="0">
              <a:solidFill>
                <a:schemeClr val="bg1"/>
              </a:solidFill>
              <a:latin typeface="+mn-lt"/>
              <a:ea typeface="+mn-ea"/>
              <a:cs typeface="+mn-cs"/>
            </a:endParaRPr>
          </a:p>
        </p:txBody>
      </p:sp>
    </p:spTree>
  </p:cSld>
  <p:clrMapOvr>
    <a:masterClrMapping/>
  </p:clrMapOvr>
  <p:transition spd="med" advClick="0" advTm="70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6" name="Rectangle 135"/>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Hexagon 17"/>
          <p:cNvSpPr/>
          <p:nvPr/>
        </p:nvSpPr>
        <p:spPr>
          <a:xfrm rot="5400000">
            <a:off x="216455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Hexagon 37"/>
          <p:cNvSpPr/>
          <p:nvPr/>
        </p:nvSpPr>
        <p:spPr>
          <a:xfrm rot="5400000">
            <a:off x="2827337" y="5254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Hexagon 35"/>
          <p:cNvSpPr/>
          <p:nvPr/>
        </p:nvSpPr>
        <p:spPr>
          <a:xfrm rot="5400000">
            <a:off x="3490119" y="5246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Hexagon 33"/>
          <p:cNvSpPr/>
          <p:nvPr/>
        </p:nvSpPr>
        <p:spPr>
          <a:xfrm rot="5400000">
            <a:off x="415210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Hexagon 43"/>
          <p:cNvSpPr/>
          <p:nvPr/>
        </p:nvSpPr>
        <p:spPr>
          <a:xfrm rot="5400000">
            <a:off x="1824037"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Hexagon 46"/>
          <p:cNvSpPr/>
          <p:nvPr/>
        </p:nvSpPr>
        <p:spPr>
          <a:xfrm rot="5400000">
            <a:off x="2479675" y="111601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Hexagon 49"/>
          <p:cNvSpPr/>
          <p:nvPr/>
        </p:nvSpPr>
        <p:spPr>
          <a:xfrm rot="5400000">
            <a:off x="3141662" y="1116013"/>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Hexagon 52"/>
          <p:cNvSpPr/>
          <p:nvPr/>
        </p:nvSpPr>
        <p:spPr>
          <a:xfrm rot="5400000">
            <a:off x="3804443"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Hexagon 55"/>
          <p:cNvSpPr/>
          <p:nvPr/>
        </p:nvSpPr>
        <p:spPr>
          <a:xfrm rot="5400000">
            <a:off x="44767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8" name="Hexagon 167"/>
          <p:cNvSpPr/>
          <p:nvPr/>
        </p:nvSpPr>
        <p:spPr>
          <a:xfrm rot="5400000">
            <a:off x="4819650" y="5254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6" name="Hexagon 165"/>
          <p:cNvSpPr/>
          <p:nvPr/>
        </p:nvSpPr>
        <p:spPr>
          <a:xfrm rot="5400000">
            <a:off x="5482431"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4" name="Hexagon 163"/>
          <p:cNvSpPr/>
          <p:nvPr/>
        </p:nvSpPr>
        <p:spPr>
          <a:xfrm rot="5400000">
            <a:off x="6145212"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2" name="Hexagon 161"/>
          <p:cNvSpPr/>
          <p:nvPr/>
        </p:nvSpPr>
        <p:spPr>
          <a:xfrm rot="5400000">
            <a:off x="6807200" y="5254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6" name="Hexagon 155"/>
          <p:cNvSpPr/>
          <p:nvPr/>
        </p:nvSpPr>
        <p:spPr>
          <a:xfrm rot="5400000">
            <a:off x="51355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4" name="Hexagon 153"/>
          <p:cNvSpPr/>
          <p:nvPr/>
        </p:nvSpPr>
        <p:spPr>
          <a:xfrm rot="5400000">
            <a:off x="57975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2" name="Hexagon 151"/>
          <p:cNvSpPr/>
          <p:nvPr/>
        </p:nvSpPr>
        <p:spPr>
          <a:xfrm rot="5400000">
            <a:off x="6459537"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0" name="Hexagon 149"/>
          <p:cNvSpPr/>
          <p:nvPr/>
        </p:nvSpPr>
        <p:spPr>
          <a:xfrm rot="5400000">
            <a:off x="71294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8" name="Hexagon 147"/>
          <p:cNvSpPr/>
          <p:nvPr/>
        </p:nvSpPr>
        <p:spPr>
          <a:xfrm rot="5400000">
            <a:off x="7785100" y="111601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4" name="Hexagon 243"/>
          <p:cNvSpPr/>
          <p:nvPr/>
        </p:nvSpPr>
        <p:spPr>
          <a:xfrm rot="5400000">
            <a:off x="8397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2" name="Hexagon 241"/>
          <p:cNvSpPr/>
          <p:nvPr/>
        </p:nvSpPr>
        <p:spPr>
          <a:xfrm rot="5400000">
            <a:off x="150177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0" name="Hexagon 239"/>
          <p:cNvSpPr/>
          <p:nvPr/>
        </p:nvSpPr>
        <p:spPr>
          <a:xfrm rot="5400000">
            <a:off x="215741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8" name="Hexagon 237"/>
          <p:cNvSpPr/>
          <p:nvPr/>
        </p:nvSpPr>
        <p:spPr>
          <a:xfrm rot="5400000">
            <a:off x="2820194" y="1699419"/>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6" name="Hexagon 235"/>
          <p:cNvSpPr/>
          <p:nvPr/>
        </p:nvSpPr>
        <p:spPr>
          <a:xfrm rot="5400000">
            <a:off x="3482976" y="1698625"/>
            <a:ext cx="754062"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4" name="Hexagon 233"/>
          <p:cNvSpPr/>
          <p:nvPr/>
        </p:nvSpPr>
        <p:spPr>
          <a:xfrm rot="5400000">
            <a:off x="41449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2" name="Hexagon 231"/>
          <p:cNvSpPr/>
          <p:nvPr/>
        </p:nvSpPr>
        <p:spPr>
          <a:xfrm rot="5400000">
            <a:off x="116284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0" name="Hexagon 229"/>
          <p:cNvSpPr/>
          <p:nvPr/>
        </p:nvSpPr>
        <p:spPr>
          <a:xfrm rot="5400000">
            <a:off x="1818481" y="2309019"/>
            <a:ext cx="752475"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8" name="Hexagon 227"/>
          <p:cNvSpPr/>
          <p:nvPr/>
        </p:nvSpPr>
        <p:spPr>
          <a:xfrm rot="5400000">
            <a:off x="248046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6" name="Hexagon 225"/>
          <p:cNvSpPr/>
          <p:nvPr/>
        </p:nvSpPr>
        <p:spPr>
          <a:xfrm rot="5400000">
            <a:off x="314404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4" name="Hexagon 223"/>
          <p:cNvSpPr/>
          <p:nvPr/>
        </p:nvSpPr>
        <p:spPr>
          <a:xfrm rot="5400000">
            <a:off x="3806031"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2" name="Hexagon 221"/>
          <p:cNvSpPr/>
          <p:nvPr/>
        </p:nvSpPr>
        <p:spPr>
          <a:xfrm rot="5400000">
            <a:off x="446801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8" name="Hexagon 207"/>
          <p:cNvSpPr/>
          <p:nvPr/>
        </p:nvSpPr>
        <p:spPr>
          <a:xfrm rot="5400000">
            <a:off x="481330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6" name="Hexagon 205"/>
          <p:cNvSpPr/>
          <p:nvPr/>
        </p:nvSpPr>
        <p:spPr>
          <a:xfrm rot="5400000">
            <a:off x="54752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4" name="Hexagon 203"/>
          <p:cNvSpPr/>
          <p:nvPr/>
        </p:nvSpPr>
        <p:spPr>
          <a:xfrm rot="5400000">
            <a:off x="613886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2" name="Hexagon 201"/>
          <p:cNvSpPr/>
          <p:nvPr/>
        </p:nvSpPr>
        <p:spPr>
          <a:xfrm rot="5400000">
            <a:off x="68087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0" name="Hexagon 199"/>
          <p:cNvSpPr/>
          <p:nvPr/>
        </p:nvSpPr>
        <p:spPr>
          <a:xfrm rot="5400000">
            <a:off x="7463632" y="1699419"/>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8" name="Hexagon 197"/>
          <p:cNvSpPr/>
          <p:nvPr/>
        </p:nvSpPr>
        <p:spPr>
          <a:xfrm rot="5400000">
            <a:off x="812641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6" name="Hexagon 195"/>
          <p:cNvSpPr/>
          <p:nvPr/>
        </p:nvSpPr>
        <p:spPr>
          <a:xfrm rot="5400000">
            <a:off x="5143500" y="23098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4" name="Hexagon 193"/>
          <p:cNvSpPr/>
          <p:nvPr/>
        </p:nvSpPr>
        <p:spPr>
          <a:xfrm rot="5400000">
            <a:off x="5798343" y="23106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2" name="Hexagon 191"/>
          <p:cNvSpPr/>
          <p:nvPr/>
        </p:nvSpPr>
        <p:spPr>
          <a:xfrm rot="5400000">
            <a:off x="6461125" y="230981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0" name="Hexagon 189"/>
          <p:cNvSpPr/>
          <p:nvPr/>
        </p:nvSpPr>
        <p:spPr>
          <a:xfrm rot="5400000">
            <a:off x="7131050" y="23098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7" name="Hexagon 316"/>
          <p:cNvSpPr/>
          <p:nvPr/>
        </p:nvSpPr>
        <p:spPr>
          <a:xfrm rot="5400000">
            <a:off x="1489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5" name="Hexagon 314"/>
          <p:cNvSpPr/>
          <p:nvPr/>
        </p:nvSpPr>
        <p:spPr>
          <a:xfrm rot="5400000">
            <a:off x="2152650" y="2905126"/>
            <a:ext cx="752475"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3" name="Hexagon 312"/>
          <p:cNvSpPr/>
          <p:nvPr/>
        </p:nvSpPr>
        <p:spPr>
          <a:xfrm rot="5400000">
            <a:off x="281543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1" name="Hexagon 310"/>
          <p:cNvSpPr/>
          <p:nvPr/>
        </p:nvSpPr>
        <p:spPr>
          <a:xfrm rot="5400000">
            <a:off x="34774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9" name="Hexagon 308"/>
          <p:cNvSpPr/>
          <p:nvPr/>
        </p:nvSpPr>
        <p:spPr>
          <a:xfrm rot="5400000">
            <a:off x="414020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5" name="Hexagon 304"/>
          <p:cNvSpPr/>
          <p:nvPr/>
        </p:nvSpPr>
        <p:spPr>
          <a:xfrm rot="5400000">
            <a:off x="1811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3" name="Hexagon 302"/>
          <p:cNvSpPr/>
          <p:nvPr/>
        </p:nvSpPr>
        <p:spPr>
          <a:xfrm rot="5400000">
            <a:off x="2474119" y="3505994"/>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1" name="Hexagon 300"/>
          <p:cNvSpPr/>
          <p:nvPr/>
        </p:nvSpPr>
        <p:spPr>
          <a:xfrm rot="5400000">
            <a:off x="313690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9" name="Hexagon 298"/>
          <p:cNvSpPr/>
          <p:nvPr/>
        </p:nvSpPr>
        <p:spPr>
          <a:xfrm rot="5400000">
            <a:off x="37988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7" name="Hexagon 296"/>
          <p:cNvSpPr/>
          <p:nvPr/>
        </p:nvSpPr>
        <p:spPr>
          <a:xfrm rot="5400000">
            <a:off x="446881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3" name="Hexagon 282"/>
          <p:cNvSpPr/>
          <p:nvPr/>
        </p:nvSpPr>
        <p:spPr>
          <a:xfrm rot="5400000">
            <a:off x="481568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1" name="Hexagon 280"/>
          <p:cNvSpPr/>
          <p:nvPr/>
        </p:nvSpPr>
        <p:spPr>
          <a:xfrm rot="5400000">
            <a:off x="5471319" y="2904332"/>
            <a:ext cx="752475"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9" name="Hexagon 278"/>
          <p:cNvSpPr/>
          <p:nvPr/>
        </p:nvSpPr>
        <p:spPr>
          <a:xfrm rot="5400000">
            <a:off x="6133306"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7" name="Hexagon 276"/>
          <p:cNvSpPr/>
          <p:nvPr/>
        </p:nvSpPr>
        <p:spPr>
          <a:xfrm rot="5400000">
            <a:off x="6796087" y="2905126"/>
            <a:ext cx="752475"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5" name="Hexagon 274"/>
          <p:cNvSpPr/>
          <p:nvPr/>
        </p:nvSpPr>
        <p:spPr>
          <a:xfrm rot="5400000">
            <a:off x="74652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1" name="Hexagon 270"/>
          <p:cNvSpPr/>
          <p:nvPr/>
        </p:nvSpPr>
        <p:spPr>
          <a:xfrm rot="5400000">
            <a:off x="5130007" y="3505994"/>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9" name="Hexagon 268"/>
          <p:cNvSpPr/>
          <p:nvPr/>
        </p:nvSpPr>
        <p:spPr>
          <a:xfrm rot="5400000">
            <a:off x="57927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7" name="Hexagon 266"/>
          <p:cNvSpPr/>
          <p:nvPr/>
        </p:nvSpPr>
        <p:spPr>
          <a:xfrm rot="5400000">
            <a:off x="6454776" y="3505200"/>
            <a:ext cx="754062"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5" name="Hexagon 264"/>
          <p:cNvSpPr/>
          <p:nvPr/>
        </p:nvSpPr>
        <p:spPr>
          <a:xfrm rot="5400000">
            <a:off x="712470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3" name="Hexagon 262"/>
          <p:cNvSpPr/>
          <p:nvPr/>
        </p:nvSpPr>
        <p:spPr>
          <a:xfrm rot="5400000">
            <a:off x="7787482"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2" name="Hexagon 391"/>
          <p:cNvSpPr/>
          <p:nvPr/>
        </p:nvSpPr>
        <p:spPr>
          <a:xfrm rot="5400000">
            <a:off x="147478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0" name="Hexagon 389"/>
          <p:cNvSpPr/>
          <p:nvPr/>
        </p:nvSpPr>
        <p:spPr>
          <a:xfrm rot="5400000">
            <a:off x="213756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8" name="Hexagon 387"/>
          <p:cNvSpPr/>
          <p:nvPr/>
        </p:nvSpPr>
        <p:spPr>
          <a:xfrm rot="5400000">
            <a:off x="279955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6" name="Hexagon 385"/>
          <p:cNvSpPr/>
          <p:nvPr/>
        </p:nvSpPr>
        <p:spPr>
          <a:xfrm rot="5400000">
            <a:off x="346233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4" name="Hexagon 383"/>
          <p:cNvSpPr/>
          <p:nvPr/>
        </p:nvSpPr>
        <p:spPr>
          <a:xfrm rot="5400000">
            <a:off x="4132262"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0" name="Hexagon 379"/>
          <p:cNvSpPr/>
          <p:nvPr/>
        </p:nvSpPr>
        <p:spPr>
          <a:xfrm rot="5400000">
            <a:off x="1797050" y="4706938"/>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8" name="Hexagon 377"/>
          <p:cNvSpPr/>
          <p:nvPr/>
        </p:nvSpPr>
        <p:spPr>
          <a:xfrm rot="5400000">
            <a:off x="245983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6" name="Hexagon 375"/>
          <p:cNvSpPr/>
          <p:nvPr/>
        </p:nvSpPr>
        <p:spPr>
          <a:xfrm rot="5400000">
            <a:off x="3121819"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4" name="Hexagon 373"/>
          <p:cNvSpPr/>
          <p:nvPr/>
        </p:nvSpPr>
        <p:spPr>
          <a:xfrm rot="5400000">
            <a:off x="3785394"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2" name="Hexagon 371"/>
          <p:cNvSpPr/>
          <p:nvPr/>
        </p:nvSpPr>
        <p:spPr>
          <a:xfrm rot="5400000">
            <a:off x="4454525" y="4706938"/>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8" name="Hexagon 357"/>
          <p:cNvSpPr/>
          <p:nvPr/>
        </p:nvSpPr>
        <p:spPr>
          <a:xfrm rot="5400000">
            <a:off x="4793456" y="4106069"/>
            <a:ext cx="752475"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6" name="Hexagon 355"/>
          <p:cNvSpPr/>
          <p:nvPr/>
        </p:nvSpPr>
        <p:spPr>
          <a:xfrm rot="5400000">
            <a:off x="545544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4" name="Hexagon 353"/>
          <p:cNvSpPr/>
          <p:nvPr/>
        </p:nvSpPr>
        <p:spPr>
          <a:xfrm rot="5400000">
            <a:off x="6117431" y="4106069"/>
            <a:ext cx="752475"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2" name="Hexagon 351"/>
          <p:cNvSpPr/>
          <p:nvPr/>
        </p:nvSpPr>
        <p:spPr>
          <a:xfrm rot="5400000">
            <a:off x="6781006" y="4106069"/>
            <a:ext cx="752475"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0" name="Hexagon 349"/>
          <p:cNvSpPr/>
          <p:nvPr/>
        </p:nvSpPr>
        <p:spPr>
          <a:xfrm rot="5400000">
            <a:off x="7450931"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6" name="Hexagon 345"/>
          <p:cNvSpPr/>
          <p:nvPr/>
        </p:nvSpPr>
        <p:spPr>
          <a:xfrm rot="5400000">
            <a:off x="5114925" y="4706938"/>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4" name="Hexagon 343"/>
          <p:cNvSpPr/>
          <p:nvPr/>
        </p:nvSpPr>
        <p:spPr>
          <a:xfrm rot="5400000">
            <a:off x="5776912" y="4706938"/>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2" name="Hexagon 341"/>
          <p:cNvSpPr/>
          <p:nvPr/>
        </p:nvSpPr>
        <p:spPr>
          <a:xfrm rot="5400000">
            <a:off x="6439693" y="4707732"/>
            <a:ext cx="754063"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0" name="Hexagon 339"/>
          <p:cNvSpPr/>
          <p:nvPr/>
        </p:nvSpPr>
        <p:spPr>
          <a:xfrm rot="5400000">
            <a:off x="7109618" y="4707732"/>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5" name="Hexagon 464"/>
          <p:cNvSpPr/>
          <p:nvPr/>
        </p:nvSpPr>
        <p:spPr>
          <a:xfrm rot="5400000">
            <a:off x="213360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3" name="Hexagon 462"/>
          <p:cNvSpPr/>
          <p:nvPr/>
        </p:nvSpPr>
        <p:spPr>
          <a:xfrm rot="5400000">
            <a:off x="27955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1" name="Hexagon 460"/>
          <p:cNvSpPr/>
          <p:nvPr/>
        </p:nvSpPr>
        <p:spPr>
          <a:xfrm rot="5400000">
            <a:off x="3458368"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9" name="Hexagon 458"/>
          <p:cNvSpPr/>
          <p:nvPr/>
        </p:nvSpPr>
        <p:spPr>
          <a:xfrm rot="5400000">
            <a:off x="412115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1" name="Hexagon 450"/>
          <p:cNvSpPr/>
          <p:nvPr/>
        </p:nvSpPr>
        <p:spPr>
          <a:xfrm rot="5400000">
            <a:off x="31186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9" name="Hexagon 448"/>
          <p:cNvSpPr/>
          <p:nvPr/>
        </p:nvSpPr>
        <p:spPr>
          <a:xfrm rot="5400000">
            <a:off x="378221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7" name="Hexagon 446"/>
          <p:cNvSpPr/>
          <p:nvPr/>
        </p:nvSpPr>
        <p:spPr>
          <a:xfrm rot="5400000">
            <a:off x="4444206"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3" name="Hexagon 432"/>
          <p:cNvSpPr/>
          <p:nvPr/>
        </p:nvSpPr>
        <p:spPr>
          <a:xfrm rot="5400000">
            <a:off x="479583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1" name="Hexagon 430"/>
          <p:cNvSpPr/>
          <p:nvPr/>
        </p:nvSpPr>
        <p:spPr>
          <a:xfrm rot="5400000">
            <a:off x="5451475" y="531336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9" name="Hexagon 428"/>
          <p:cNvSpPr/>
          <p:nvPr/>
        </p:nvSpPr>
        <p:spPr>
          <a:xfrm rot="5400000">
            <a:off x="6114256" y="5314157"/>
            <a:ext cx="754063"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7" name="Hexagon 426"/>
          <p:cNvSpPr/>
          <p:nvPr/>
        </p:nvSpPr>
        <p:spPr>
          <a:xfrm rot="5400000">
            <a:off x="6777037" y="5313363"/>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1" name="Hexagon 420"/>
          <p:cNvSpPr/>
          <p:nvPr/>
        </p:nvSpPr>
        <p:spPr>
          <a:xfrm rot="5400000">
            <a:off x="5119687" y="59150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9" name="Hexagon 418"/>
          <p:cNvSpPr/>
          <p:nvPr/>
        </p:nvSpPr>
        <p:spPr>
          <a:xfrm rot="5400000">
            <a:off x="578246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7" name="Hexagon 416"/>
          <p:cNvSpPr/>
          <p:nvPr/>
        </p:nvSpPr>
        <p:spPr>
          <a:xfrm rot="5400000">
            <a:off x="6444456"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 name="Group 1"/>
          <p:cNvGrpSpPr>
            <a:grpSpLocks/>
          </p:cNvGrpSpPr>
          <p:nvPr/>
        </p:nvGrpSpPr>
        <p:grpSpPr bwMode="auto">
          <a:xfrm>
            <a:off x="6553200" y="3544888"/>
            <a:ext cx="554038" cy="563562"/>
            <a:chOff x="7746508" y="5567191"/>
            <a:chExt cx="553193" cy="562255"/>
          </a:xfrm>
        </p:grpSpPr>
        <p:sp>
          <p:nvSpPr>
            <p:cNvPr id="137" name="Hexagon 136"/>
            <p:cNvSpPr/>
            <p:nvPr/>
          </p:nvSpPr>
          <p:spPr>
            <a:xfrm rot="5400000">
              <a:off x="7727575" y="5752424"/>
              <a:ext cx="221735"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5" name="Hexagon 134"/>
            <p:cNvSpPr/>
            <p:nvPr/>
          </p:nvSpPr>
          <p:spPr>
            <a:xfrm rot="5400000">
              <a:off x="7819510" y="55861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3" name="Hexagon 132"/>
            <p:cNvSpPr/>
            <p:nvPr/>
          </p:nvSpPr>
          <p:spPr>
            <a:xfrm rot="5400000">
              <a:off x="7815548" y="5924269"/>
              <a:ext cx="223319"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1" name="Hexagon 130"/>
            <p:cNvSpPr/>
            <p:nvPr/>
          </p:nvSpPr>
          <p:spPr>
            <a:xfrm rot="5400000">
              <a:off x="7911444" y="57524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9" name="Hexagon 128"/>
            <p:cNvSpPr/>
            <p:nvPr/>
          </p:nvSpPr>
          <p:spPr>
            <a:xfrm rot="5400000">
              <a:off x="8003379" y="592664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7" name="Hexagon 126"/>
            <p:cNvSpPr/>
            <p:nvPr/>
          </p:nvSpPr>
          <p:spPr>
            <a:xfrm rot="5400000">
              <a:off x="8096899" y="57524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5" name="Hexagon 124"/>
            <p:cNvSpPr/>
            <p:nvPr/>
          </p:nvSpPr>
          <p:spPr>
            <a:xfrm rot="5400000">
              <a:off x="8004965" y="5586124"/>
              <a:ext cx="221735"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40" name="Group 139"/>
          <p:cNvGrpSpPr>
            <a:grpSpLocks/>
          </p:cNvGrpSpPr>
          <p:nvPr/>
        </p:nvGrpSpPr>
        <p:grpSpPr bwMode="auto">
          <a:xfrm>
            <a:off x="5221288" y="3544888"/>
            <a:ext cx="554037" cy="563562"/>
            <a:chOff x="7746508" y="5567191"/>
            <a:chExt cx="553193" cy="562255"/>
          </a:xfrm>
        </p:grpSpPr>
        <p:sp>
          <p:nvSpPr>
            <p:cNvPr id="169" name="Hexagon 168"/>
            <p:cNvSpPr/>
            <p:nvPr/>
          </p:nvSpPr>
          <p:spPr>
            <a:xfrm rot="5400000">
              <a:off x="7727575" y="5752424"/>
              <a:ext cx="221735"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5" name="Hexagon 164"/>
            <p:cNvSpPr/>
            <p:nvPr/>
          </p:nvSpPr>
          <p:spPr>
            <a:xfrm rot="5400000">
              <a:off x="7819510" y="55861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1" name="Hexagon 160"/>
            <p:cNvSpPr/>
            <p:nvPr/>
          </p:nvSpPr>
          <p:spPr>
            <a:xfrm rot="5400000">
              <a:off x="7815548" y="5924269"/>
              <a:ext cx="223319"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Hexagon 158"/>
            <p:cNvSpPr/>
            <p:nvPr/>
          </p:nvSpPr>
          <p:spPr>
            <a:xfrm rot="5400000">
              <a:off x="7911445" y="57524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Hexagon 156"/>
            <p:cNvSpPr/>
            <p:nvPr/>
          </p:nvSpPr>
          <p:spPr>
            <a:xfrm rot="5400000">
              <a:off x="8003380" y="592664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Hexagon 152"/>
            <p:cNvSpPr/>
            <p:nvPr/>
          </p:nvSpPr>
          <p:spPr>
            <a:xfrm rot="5400000">
              <a:off x="8096899" y="57524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Hexagon 148"/>
            <p:cNvSpPr/>
            <p:nvPr/>
          </p:nvSpPr>
          <p:spPr>
            <a:xfrm rot="5400000">
              <a:off x="8004964" y="5586124"/>
              <a:ext cx="221735"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3" name="Group 2"/>
          <p:cNvGrpSpPr>
            <a:grpSpLocks/>
          </p:cNvGrpSpPr>
          <p:nvPr/>
        </p:nvGrpSpPr>
        <p:grpSpPr bwMode="auto">
          <a:xfrm>
            <a:off x="6218238" y="5359400"/>
            <a:ext cx="552450" cy="563563"/>
            <a:chOff x="7931051" y="4988941"/>
            <a:chExt cx="553193" cy="562255"/>
          </a:xfrm>
        </p:grpSpPr>
        <p:sp>
          <p:nvSpPr>
            <p:cNvPr id="193" name="Hexagon 192"/>
            <p:cNvSpPr/>
            <p:nvPr/>
          </p:nvSpPr>
          <p:spPr>
            <a:xfrm rot="5400000">
              <a:off x="7912383" y="5173910"/>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9" name="Hexagon 188"/>
            <p:cNvSpPr/>
            <p:nvPr/>
          </p:nvSpPr>
          <p:spPr>
            <a:xfrm rot="5400000">
              <a:off x="8004582" y="5007609"/>
              <a:ext cx="221734"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7" name="Hexagon 186"/>
            <p:cNvSpPr/>
            <p:nvPr/>
          </p:nvSpPr>
          <p:spPr>
            <a:xfrm rot="5400000">
              <a:off x="8000610" y="5345755"/>
              <a:ext cx="223317"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5" name="Hexagon 184"/>
            <p:cNvSpPr/>
            <p:nvPr/>
          </p:nvSpPr>
          <p:spPr>
            <a:xfrm rot="5400000">
              <a:off x="8096780" y="5173910"/>
              <a:ext cx="221734"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3" name="Hexagon 182"/>
            <p:cNvSpPr/>
            <p:nvPr/>
          </p:nvSpPr>
          <p:spPr>
            <a:xfrm rot="5400000">
              <a:off x="8188184" y="5348925"/>
              <a:ext cx="221734" cy="18280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1" name="Hexagon 180"/>
            <p:cNvSpPr/>
            <p:nvPr/>
          </p:nvSpPr>
          <p:spPr>
            <a:xfrm rot="5400000">
              <a:off x="8281178" y="5173910"/>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9" name="Hexagon 178"/>
            <p:cNvSpPr/>
            <p:nvPr/>
          </p:nvSpPr>
          <p:spPr>
            <a:xfrm rot="5400000">
              <a:off x="8188979" y="5007609"/>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97" name="Group 196"/>
          <p:cNvGrpSpPr>
            <a:grpSpLocks/>
          </p:cNvGrpSpPr>
          <p:nvPr/>
        </p:nvGrpSpPr>
        <p:grpSpPr bwMode="auto">
          <a:xfrm>
            <a:off x="8213725" y="1744663"/>
            <a:ext cx="552450" cy="561975"/>
            <a:chOff x="7746508" y="5567191"/>
            <a:chExt cx="553193" cy="562255"/>
          </a:xfrm>
        </p:grpSpPr>
        <p:sp>
          <p:nvSpPr>
            <p:cNvPr id="225" name="Hexagon 224"/>
            <p:cNvSpPr/>
            <p:nvPr/>
          </p:nvSpPr>
          <p:spPr>
            <a:xfrm rot="5400000">
              <a:off x="7727526" y="5751355"/>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1" name="Hexagon 220"/>
            <p:cNvSpPr/>
            <p:nvPr/>
          </p:nvSpPr>
          <p:spPr>
            <a:xfrm rot="5400000">
              <a:off x="7819725" y="5586173"/>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9" name="Hexagon 218"/>
            <p:cNvSpPr/>
            <p:nvPr/>
          </p:nvSpPr>
          <p:spPr>
            <a:xfrm rot="5400000">
              <a:off x="7816546" y="5924478"/>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7" name="Hexagon 216"/>
            <p:cNvSpPr/>
            <p:nvPr/>
          </p:nvSpPr>
          <p:spPr>
            <a:xfrm rot="5400000">
              <a:off x="7911924"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5" name="Hexagon 214"/>
            <p:cNvSpPr/>
            <p:nvPr/>
          </p:nvSpPr>
          <p:spPr>
            <a:xfrm rot="5400000">
              <a:off x="8003329" y="5926861"/>
              <a:ext cx="222361" cy="18280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3" name="Hexagon 212"/>
            <p:cNvSpPr/>
            <p:nvPr/>
          </p:nvSpPr>
          <p:spPr>
            <a:xfrm rot="5400000">
              <a:off x="8096322"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1" name="Hexagon 210"/>
            <p:cNvSpPr/>
            <p:nvPr/>
          </p:nvSpPr>
          <p:spPr>
            <a:xfrm rot="5400000">
              <a:off x="8004123" y="5586173"/>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Tree>
  </p:cSld>
  <p:clrMapOvr>
    <a:masterClrMapping/>
  </p:clrMapOvr>
  <p:transition spd="med" advClick="0" advTm="14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mph" presetSubtype="0" fill="hold" nodeType="clickEffect">
                                  <p:stCondLst>
                                    <p:cond delay="0"/>
                                  </p:stCondLst>
                                  <p:childTnLst>
                                    <p:animClr clrSpc="rgb" dir="cw">
                                      <p:cBhvr override="childStyle">
                                        <p:cTn id="6" dur="500" fill="hold"/>
                                        <p:tgtEl>
                                          <p:spTgt spid="354"/>
                                        </p:tgtEl>
                                        <p:attrNameLst>
                                          <p:attrName>style.color</p:attrName>
                                        </p:attrNameLst>
                                      </p:cBhvr>
                                      <p:to>
                                        <a:srgbClr val="95B3D7"/>
                                      </p:to>
                                    </p:animClr>
                                    <p:animClr clrSpc="rgb" dir="cw">
                                      <p:cBhvr>
                                        <p:cTn id="7" dur="500" fill="hold"/>
                                        <p:tgtEl>
                                          <p:spTgt spid="354"/>
                                        </p:tgtEl>
                                        <p:attrNameLst>
                                          <p:attrName>fillcolor</p:attrName>
                                        </p:attrNameLst>
                                      </p:cBhvr>
                                      <p:to>
                                        <a:srgbClr val="95B3D7"/>
                                      </p:to>
                                    </p:animClr>
                                    <p:set>
                                      <p:cBhvr>
                                        <p:cTn id="8" dur="500" fill="hold"/>
                                        <p:tgtEl>
                                          <p:spTgt spid="354"/>
                                        </p:tgtEl>
                                        <p:attrNameLst>
                                          <p:attrName>fill.type</p:attrName>
                                        </p:attrNameLst>
                                      </p:cBhvr>
                                      <p:to>
                                        <p:strVal val="solid"/>
                                      </p:to>
                                    </p:set>
                                    <p:set>
                                      <p:cBhvr>
                                        <p:cTn id="9" dur="500" fill="hold"/>
                                        <p:tgtEl>
                                          <p:spTgt spid="354"/>
                                        </p:tgtEl>
                                        <p:attrNameLst>
                                          <p:attrName>fill.on</p:attrName>
                                        </p:attrNameLst>
                                      </p:cBhvr>
                                      <p:to>
                                        <p:strVal val="true"/>
                                      </p:to>
                                    </p:set>
                                  </p:childTnLst>
                                </p:cTn>
                              </p:par>
                            </p:childTnLst>
                          </p:cTn>
                        </p:par>
                        <p:par>
                          <p:cTn id="10" fill="hold" nodeType="afterGroup">
                            <p:stCondLst>
                              <p:cond delay="500"/>
                            </p:stCondLst>
                            <p:childTnLst>
                              <p:par>
                                <p:cTn id="11" presetID="19" presetClass="emph" presetSubtype="0" fill="hold" nodeType="afterEffect">
                                  <p:stCondLst>
                                    <p:cond delay="250"/>
                                  </p:stCondLst>
                                  <p:childTnLst>
                                    <p:animClr clrSpc="rgb" dir="cw">
                                      <p:cBhvr override="childStyle">
                                        <p:cTn id="12" dur="500" fill="hold"/>
                                        <p:tgtEl>
                                          <p:spTgt spid="342"/>
                                        </p:tgtEl>
                                        <p:attrNameLst>
                                          <p:attrName>style.color</p:attrName>
                                        </p:attrNameLst>
                                      </p:cBhvr>
                                      <p:to>
                                        <a:srgbClr val="95B3D7"/>
                                      </p:to>
                                    </p:animClr>
                                    <p:animClr clrSpc="rgb" dir="cw">
                                      <p:cBhvr>
                                        <p:cTn id="13" dur="500" fill="hold"/>
                                        <p:tgtEl>
                                          <p:spTgt spid="342"/>
                                        </p:tgtEl>
                                        <p:attrNameLst>
                                          <p:attrName>fillcolor</p:attrName>
                                        </p:attrNameLst>
                                      </p:cBhvr>
                                      <p:to>
                                        <a:srgbClr val="95B3D7"/>
                                      </p:to>
                                    </p:animClr>
                                    <p:set>
                                      <p:cBhvr>
                                        <p:cTn id="14" dur="500" fill="hold"/>
                                        <p:tgtEl>
                                          <p:spTgt spid="342"/>
                                        </p:tgtEl>
                                        <p:attrNameLst>
                                          <p:attrName>fill.type</p:attrName>
                                        </p:attrNameLst>
                                      </p:cBhvr>
                                      <p:to>
                                        <p:strVal val="solid"/>
                                      </p:to>
                                    </p:set>
                                    <p:set>
                                      <p:cBhvr>
                                        <p:cTn id="15" dur="500" fill="hold"/>
                                        <p:tgtEl>
                                          <p:spTgt spid="342"/>
                                        </p:tgtEl>
                                        <p:attrNameLst>
                                          <p:attrName>fill.on</p:attrName>
                                        </p:attrNameLst>
                                      </p:cBhvr>
                                      <p:to>
                                        <p:strVal val="true"/>
                                      </p:to>
                                    </p:set>
                                  </p:childTnLst>
                                </p:cTn>
                              </p:par>
                            </p:childTnLst>
                          </p:cTn>
                        </p:par>
                        <p:par>
                          <p:cTn id="16" fill="hold" nodeType="afterGroup">
                            <p:stCondLst>
                              <p:cond delay="1250"/>
                            </p:stCondLst>
                            <p:childTnLst>
                              <p:par>
                                <p:cTn id="17" presetID="19" presetClass="emph" presetSubtype="0" fill="hold" nodeType="afterEffect">
                                  <p:stCondLst>
                                    <p:cond delay="250"/>
                                  </p:stCondLst>
                                  <p:childTnLst>
                                    <p:animClr clrSpc="rgb" dir="cw">
                                      <p:cBhvr override="childStyle">
                                        <p:cTn id="18" dur="500" fill="hold"/>
                                        <p:tgtEl>
                                          <p:spTgt spid="230"/>
                                        </p:tgtEl>
                                        <p:attrNameLst>
                                          <p:attrName>style.color</p:attrName>
                                        </p:attrNameLst>
                                      </p:cBhvr>
                                      <p:to>
                                        <a:srgbClr val="8DB3E2"/>
                                      </p:to>
                                    </p:animClr>
                                    <p:animClr clrSpc="rgb" dir="cw">
                                      <p:cBhvr>
                                        <p:cTn id="19" dur="500" fill="hold"/>
                                        <p:tgtEl>
                                          <p:spTgt spid="230"/>
                                        </p:tgtEl>
                                        <p:attrNameLst>
                                          <p:attrName>fillcolor</p:attrName>
                                        </p:attrNameLst>
                                      </p:cBhvr>
                                      <p:to>
                                        <a:srgbClr val="8DB3E2"/>
                                      </p:to>
                                    </p:animClr>
                                    <p:set>
                                      <p:cBhvr>
                                        <p:cTn id="20" dur="500" fill="hold"/>
                                        <p:tgtEl>
                                          <p:spTgt spid="230"/>
                                        </p:tgtEl>
                                        <p:attrNameLst>
                                          <p:attrName>fill.type</p:attrName>
                                        </p:attrNameLst>
                                      </p:cBhvr>
                                      <p:to>
                                        <p:strVal val="solid"/>
                                      </p:to>
                                    </p:set>
                                    <p:set>
                                      <p:cBhvr>
                                        <p:cTn id="21" dur="500" fill="hold"/>
                                        <p:tgtEl>
                                          <p:spTgt spid="230"/>
                                        </p:tgtEl>
                                        <p:attrNameLst>
                                          <p:attrName>fill.on</p:attrName>
                                        </p:attrNameLst>
                                      </p:cBhvr>
                                      <p:to>
                                        <p:strVal val="true"/>
                                      </p:to>
                                    </p:set>
                                  </p:childTnLst>
                                </p:cTn>
                              </p:par>
                            </p:childTnLst>
                          </p:cTn>
                        </p:par>
                        <p:par>
                          <p:cTn id="22" fill="hold" nodeType="afterGroup">
                            <p:stCondLst>
                              <p:cond delay="2000"/>
                            </p:stCondLst>
                            <p:childTnLst>
                              <p:par>
                                <p:cTn id="23" presetID="19" presetClass="emph" presetSubtype="0" fill="hold" nodeType="afterEffect">
                                  <p:stCondLst>
                                    <p:cond delay="250"/>
                                  </p:stCondLst>
                                  <p:childTnLst>
                                    <p:animClr clrSpc="rgb" dir="cw">
                                      <p:cBhvr override="childStyle">
                                        <p:cTn id="24" dur="500" fill="hold"/>
                                        <p:tgtEl>
                                          <p:spTgt spid="50"/>
                                        </p:tgtEl>
                                        <p:attrNameLst>
                                          <p:attrName>style.color</p:attrName>
                                        </p:attrNameLst>
                                      </p:cBhvr>
                                      <p:to>
                                        <a:srgbClr val="8DB3E2"/>
                                      </p:to>
                                    </p:animClr>
                                    <p:animClr clrSpc="rgb" dir="cw">
                                      <p:cBhvr>
                                        <p:cTn id="25" dur="500" fill="hold"/>
                                        <p:tgtEl>
                                          <p:spTgt spid="50"/>
                                        </p:tgtEl>
                                        <p:attrNameLst>
                                          <p:attrName>fillcolor</p:attrName>
                                        </p:attrNameLst>
                                      </p:cBhvr>
                                      <p:to>
                                        <a:srgbClr val="8DB3E2"/>
                                      </p:to>
                                    </p:animClr>
                                    <p:set>
                                      <p:cBhvr>
                                        <p:cTn id="26" dur="500" fill="hold"/>
                                        <p:tgtEl>
                                          <p:spTgt spid="50"/>
                                        </p:tgtEl>
                                        <p:attrNameLst>
                                          <p:attrName>fill.type</p:attrName>
                                        </p:attrNameLst>
                                      </p:cBhvr>
                                      <p:to>
                                        <p:strVal val="solid"/>
                                      </p:to>
                                    </p:set>
                                    <p:set>
                                      <p:cBhvr>
                                        <p:cTn id="27" dur="500" fill="hold"/>
                                        <p:tgtEl>
                                          <p:spTgt spid="50"/>
                                        </p:tgtEl>
                                        <p:attrNameLst>
                                          <p:attrName>fill.on</p:attrName>
                                        </p:attrNameLst>
                                      </p:cBhvr>
                                      <p:to>
                                        <p:strVal val="true"/>
                                      </p:to>
                                    </p:set>
                                  </p:childTnLst>
                                </p:cTn>
                              </p:par>
                            </p:childTnLst>
                          </p:cTn>
                        </p:par>
                        <p:par>
                          <p:cTn id="28" fill="hold" nodeType="afterGroup">
                            <p:stCondLst>
                              <p:cond delay="2750"/>
                            </p:stCondLst>
                            <p:childTnLst>
                              <p:par>
                                <p:cTn id="29" presetID="19" presetClass="emph" presetSubtype="0" fill="hold" nodeType="afterEffect">
                                  <p:stCondLst>
                                    <p:cond delay="250"/>
                                  </p:stCondLst>
                                  <p:childTnLst>
                                    <p:animClr clrSpc="rgb" dir="cw">
                                      <p:cBhvr override="childStyle">
                                        <p:cTn id="30" dur="500" fill="hold"/>
                                        <p:tgtEl>
                                          <p:spTgt spid="358"/>
                                        </p:tgtEl>
                                        <p:attrNameLst>
                                          <p:attrName>style.color</p:attrName>
                                        </p:attrNameLst>
                                      </p:cBhvr>
                                      <p:to>
                                        <a:srgbClr val="95B3D7"/>
                                      </p:to>
                                    </p:animClr>
                                    <p:animClr clrSpc="rgb" dir="cw">
                                      <p:cBhvr>
                                        <p:cTn id="31" dur="500" fill="hold"/>
                                        <p:tgtEl>
                                          <p:spTgt spid="358"/>
                                        </p:tgtEl>
                                        <p:attrNameLst>
                                          <p:attrName>fillcolor</p:attrName>
                                        </p:attrNameLst>
                                      </p:cBhvr>
                                      <p:to>
                                        <a:srgbClr val="95B3D7"/>
                                      </p:to>
                                    </p:animClr>
                                    <p:set>
                                      <p:cBhvr>
                                        <p:cTn id="32" dur="500" fill="hold"/>
                                        <p:tgtEl>
                                          <p:spTgt spid="358"/>
                                        </p:tgtEl>
                                        <p:attrNameLst>
                                          <p:attrName>fill.type</p:attrName>
                                        </p:attrNameLst>
                                      </p:cBhvr>
                                      <p:to>
                                        <p:strVal val="solid"/>
                                      </p:to>
                                    </p:set>
                                    <p:set>
                                      <p:cBhvr>
                                        <p:cTn id="33" dur="500" fill="hold"/>
                                        <p:tgtEl>
                                          <p:spTgt spid="358"/>
                                        </p:tgtEl>
                                        <p:attrNameLst>
                                          <p:attrName>fill.on</p:attrName>
                                        </p:attrNameLst>
                                      </p:cBhvr>
                                      <p:to>
                                        <p:strVal val="true"/>
                                      </p:to>
                                    </p:set>
                                  </p:childTnLst>
                                </p:cTn>
                              </p:par>
                            </p:childTnLst>
                          </p:cTn>
                        </p:par>
                        <p:par>
                          <p:cTn id="34" fill="hold" nodeType="afterGroup">
                            <p:stCondLst>
                              <p:cond delay="3500"/>
                            </p:stCondLst>
                            <p:childTnLst>
                              <p:par>
                                <p:cTn id="35" presetID="1" presetClass="entr" presetSubtype="0" fill="hold" nodeType="afterEffect">
                                  <p:stCondLst>
                                    <p:cond delay="250"/>
                                  </p:stCondLst>
                                  <p:childTnLst>
                                    <p:set>
                                      <p:cBhvr>
                                        <p:cTn id="36" dur="1" fill="hold">
                                          <p:stCondLst>
                                            <p:cond delay="249"/>
                                          </p:stCondLst>
                                        </p:cTn>
                                        <p:tgtEl>
                                          <p:spTgt spid="2"/>
                                        </p:tgtEl>
                                        <p:attrNameLst>
                                          <p:attrName>style.visibility</p:attrName>
                                        </p:attrNameLst>
                                      </p:cBhvr>
                                      <p:to>
                                        <p:strVal val="visible"/>
                                      </p:to>
                                    </p:set>
                                  </p:childTnLst>
                                </p:cTn>
                              </p:par>
                            </p:childTnLst>
                          </p:cTn>
                        </p:par>
                        <p:par>
                          <p:cTn id="37" fill="hold" nodeType="afterGroup">
                            <p:stCondLst>
                              <p:cond delay="4000"/>
                            </p:stCondLst>
                            <p:childTnLst>
                              <p:par>
                                <p:cTn id="38" presetID="1" presetClass="entr" presetSubtype="0" fill="hold" nodeType="afterEffect">
                                  <p:stCondLst>
                                    <p:cond delay="250"/>
                                  </p:stCondLst>
                                  <p:childTnLst>
                                    <p:set>
                                      <p:cBhvr>
                                        <p:cTn id="39" dur="1" fill="hold">
                                          <p:stCondLst>
                                            <p:cond delay="249"/>
                                          </p:stCondLst>
                                        </p:cTn>
                                        <p:tgtEl>
                                          <p:spTgt spid="140"/>
                                        </p:tgtEl>
                                        <p:attrNameLst>
                                          <p:attrName>style.visibility</p:attrName>
                                        </p:attrNameLst>
                                      </p:cBhvr>
                                      <p:to>
                                        <p:strVal val="visible"/>
                                      </p:to>
                                    </p:set>
                                  </p:childTnLst>
                                </p:cTn>
                              </p:par>
                            </p:childTnLst>
                          </p:cTn>
                        </p:par>
                        <p:par>
                          <p:cTn id="40" fill="hold" nodeType="afterGroup">
                            <p:stCondLst>
                              <p:cond delay="4500"/>
                            </p:stCondLst>
                            <p:childTnLst>
                              <p:par>
                                <p:cTn id="41" presetID="1" presetClass="entr" presetSubtype="0" fill="hold" nodeType="afterEffect">
                                  <p:stCondLst>
                                    <p:cond delay="250"/>
                                  </p:stCondLst>
                                  <p:childTnLst>
                                    <p:set>
                                      <p:cBhvr>
                                        <p:cTn id="42" dur="1" fill="hold">
                                          <p:stCondLst>
                                            <p:cond delay="249"/>
                                          </p:stCondLst>
                                        </p:cTn>
                                        <p:tgtEl>
                                          <p:spTgt spid="140"/>
                                        </p:tgtEl>
                                        <p:attrNameLst>
                                          <p:attrName>style.visibility</p:attrName>
                                        </p:attrNameLst>
                                      </p:cBhvr>
                                      <p:to>
                                        <p:strVal val="visible"/>
                                      </p:to>
                                    </p:set>
                                  </p:childTnLst>
                                </p:cTn>
                              </p:par>
                            </p:childTnLst>
                          </p:cTn>
                        </p:par>
                        <p:par>
                          <p:cTn id="43" fill="hold" nodeType="afterGroup">
                            <p:stCondLst>
                              <p:cond delay="5000"/>
                            </p:stCondLst>
                            <p:childTnLst>
                              <p:par>
                                <p:cTn id="44" presetID="1" presetClass="entr" presetSubtype="0" fill="hold" nodeType="afterEffect">
                                  <p:stCondLst>
                                    <p:cond delay="250"/>
                                  </p:stCondLst>
                                  <p:childTnLst>
                                    <p:set>
                                      <p:cBhvr>
                                        <p:cTn id="45" dur="1" fill="hold">
                                          <p:stCondLst>
                                            <p:cond delay="249"/>
                                          </p:stCondLst>
                                        </p:cTn>
                                        <p:tgtEl>
                                          <p:spTgt spid="3"/>
                                        </p:tgtEl>
                                        <p:attrNameLst>
                                          <p:attrName>style.visibility</p:attrName>
                                        </p:attrNameLst>
                                      </p:cBhvr>
                                      <p:to>
                                        <p:strVal val="visible"/>
                                      </p:to>
                                    </p:set>
                                  </p:childTnLst>
                                </p:cTn>
                              </p:par>
                            </p:childTnLst>
                          </p:cTn>
                        </p:par>
                        <p:par>
                          <p:cTn id="46" fill="hold" nodeType="afterGroup">
                            <p:stCondLst>
                              <p:cond delay="5500"/>
                            </p:stCondLst>
                            <p:childTnLst>
                              <p:par>
                                <p:cTn id="47" presetID="19" presetClass="emph" presetSubtype="0" fill="hold" nodeType="afterEffect">
                                  <p:stCondLst>
                                    <p:cond delay="0"/>
                                  </p:stCondLst>
                                  <p:childTnLst>
                                    <p:animClr clrSpc="rgb" dir="cw">
                                      <p:cBhvr override="childStyle">
                                        <p:cTn id="48" dur="500" fill="hold"/>
                                        <p:tgtEl>
                                          <p:spTgt spid="200"/>
                                        </p:tgtEl>
                                        <p:attrNameLst>
                                          <p:attrName>style.color</p:attrName>
                                        </p:attrNameLst>
                                      </p:cBhvr>
                                      <p:to>
                                        <a:srgbClr val="95B3D7"/>
                                      </p:to>
                                    </p:animClr>
                                    <p:animClr clrSpc="rgb" dir="cw">
                                      <p:cBhvr>
                                        <p:cTn id="49" dur="500" fill="hold"/>
                                        <p:tgtEl>
                                          <p:spTgt spid="200"/>
                                        </p:tgtEl>
                                        <p:attrNameLst>
                                          <p:attrName>fillcolor</p:attrName>
                                        </p:attrNameLst>
                                      </p:cBhvr>
                                      <p:to>
                                        <a:srgbClr val="95B3D7"/>
                                      </p:to>
                                    </p:animClr>
                                    <p:set>
                                      <p:cBhvr>
                                        <p:cTn id="50" dur="500" fill="hold"/>
                                        <p:tgtEl>
                                          <p:spTgt spid="200"/>
                                        </p:tgtEl>
                                        <p:attrNameLst>
                                          <p:attrName>fill.type</p:attrName>
                                        </p:attrNameLst>
                                      </p:cBhvr>
                                      <p:to>
                                        <p:strVal val="solid"/>
                                      </p:to>
                                    </p:set>
                                    <p:set>
                                      <p:cBhvr>
                                        <p:cTn id="51" dur="500" fill="hold"/>
                                        <p:tgtEl>
                                          <p:spTgt spid="200"/>
                                        </p:tgtEl>
                                        <p:attrNameLst>
                                          <p:attrName>fill.on</p:attrName>
                                        </p:attrNameLst>
                                      </p:cBhvr>
                                      <p:to>
                                        <p:strVal val="true"/>
                                      </p:to>
                                    </p:set>
                                  </p:childTnLst>
                                </p:cTn>
                              </p:par>
                            </p:childTnLst>
                          </p:cTn>
                        </p:par>
                        <p:par>
                          <p:cTn id="52" fill="hold" nodeType="afterGroup">
                            <p:stCondLst>
                              <p:cond delay="6000"/>
                            </p:stCondLst>
                            <p:childTnLst>
                              <p:par>
                                <p:cTn id="53" presetID="1" presetClass="entr" presetSubtype="0" fill="hold" nodeType="afterEffect">
                                  <p:stCondLst>
                                    <p:cond delay="250"/>
                                  </p:stCondLst>
                                  <p:childTnLst>
                                    <p:set>
                                      <p:cBhvr>
                                        <p:cTn id="54" dur="1" fill="hold">
                                          <p:stCondLst>
                                            <p:cond delay="249"/>
                                          </p:stCondLst>
                                        </p:cTn>
                                        <p:tgtEl>
                                          <p:spTgt spid="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 name="Content Placeholder 7"/>
          <p:cNvSpPr>
            <a:spLocks noGrp="1"/>
          </p:cNvSpPr>
          <p:nvPr>
            <p:ph type="subTitle" idx="1"/>
          </p:nvPr>
        </p:nvSpPr>
        <p:spPr>
          <a:xfrm>
            <a:off x="1355725" y="2354263"/>
            <a:ext cx="7313613" cy="2911475"/>
          </a:xfrm>
        </p:spPr>
        <p:txBody>
          <a:bodyPr rtlCol="0">
            <a:normAutofit/>
          </a:bodyPr>
          <a:lstStyle/>
          <a:p>
            <a:pPr fontAlgn="auto">
              <a:spcAft>
                <a:spcPts val="0"/>
              </a:spcAft>
              <a:defRPr/>
            </a:pPr>
            <a:r>
              <a:rPr lang="en-US" sz="4400" dirty="0" smtClean="0">
                <a:solidFill>
                  <a:schemeClr val="bg1"/>
                </a:solidFill>
                <a:latin typeface="Arial"/>
                <a:cs typeface="Arial"/>
              </a:rPr>
              <a:t>Smart control systems allow the islands to network </a:t>
            </a:r>
          </a:p>
          <a:p>
            <a:pPr fontAlgn="auto">
              <a:spcAft>
                <a:spcPts val="0"/>
              </a:spcAft>
              <a:defRPr/>
            </a:pPr>
            <a:endParaRPr lang="en-US" sz="5400" dirty="0" smtClean="0"/>
          </a:p>
          <a:p>
            <a:pPr fontAlgn="auto">
              <a:spcAft>
                <a:spcPts val="0"/>
              </a:spcAft>
              <a:defRPr/>
            </a:pPr>
            <a:endParaRPr lang="en-US" sz="5400" dirty="0"/>
          </a:p>
        </p:txBody>
      </p:sp>
    </p:spTree>
  </p:cSld>
  <p:clrMapOvr>
    <a:masterClrMapping/>
  </p:clrMapOvr>
  <p:transition spd="med" advClick="0" advTm="600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2" name="Rectangle 141"/>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Hexagon 17"/>
          <p:cNvSpPr/>
          <p:nvPr/>
        </p:nvSpPr>
        <p:spPr>
          <a:xfrm rot="5400000">
            <a:off x="215820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Hexagon 37"/>
          <p:cNvSpPr/>
          <p:nvPr/>
        </p:nvSpPr>
        <p:spPr>
          <a:xfrm rot="5400000">
            <a:off x="2820194" y="5246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Hexagon 35"/>
          <p:cNvSpPr/>
          <p:nvPr/>
        </p:nvSpPr>
        <p:spPr>
          <a:xfrm rot="5400000">
            <a:off x="3482181"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Hexagon 33"/>
          <p:cNvSpPr/>
          <p:nvPr/>
        </p:nvSpPr>
        <p:spPr>
          <a:xfrm rot="5400000">
            <a:off x="414575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Hexagon 43"/>
          <p:cNvSpPr/>
          <p:nvPr/>
        </p:nvSpPr>
        <p:spPr>
          <a:xfrm rot="5400000">
            <a:off x="181610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Hexagon 46"/>
          <p:cNvSpPr/>
          <p:nvPr/>
        </p:nvSpPr>
        <p:spPr>
          <a:xfrm rot="5400000">
            <a:off x="2479675" y="1116013"/>
            <a:ext cx="754063"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Hexagon 49"/>
          <p:cNvSpPr/>
          <p:nvPr/>
        </p:nvSpPr>
        <p:spPr>
          <a:xfrm rot="5400000">
            <a:off x="3141662" y="1116013"/>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Hexagon 52"/>
          <p:cNvSpPr/>
          <p:nvPr/>
        </p:nvSpPr>
        <p:spPr>
          <a:xfrm rot="5400000">
            <a:off x="3804443"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Hexagon 55"/>
          <p:cNvSpPr/>
          <p:nvPr/>
        </p:nvSpPr>
        <p:spPr>
          <a:xfrm rot="5400000">
            <a:off x="44767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8" name="Hexagon 167"/>
          <p:cNvSpPr/>
          <p:nvPr/>
        </p:nvSpPr>
        <p:spPr>
          <a:xfrm rot="5400000">
            <a:off x="481250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6" name="Hexagon 165"/>
          <p:cNvSpPr/>
          <p:nvPr/>
        </p:nvSpPr>
        <p:spPr>
          <a:xfrm rot="5400000">
            <a:off x="5475287"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4" name="Hexagon 163"/>
          <p:cNvSpPr/>
          <p:nvPr/>
        </p:nvSpPr>
        <p:spPr>
          <a:xfrm rot="5400000">
            <a:off x="6137275" y="5254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2" name="Hexagon 161"/>
          <p:cNvSpPr/>
          <p:nvPr/>
        </p:nvSpPr>
        <p:spPr>
          <a:xfrm rot="5400000">
            <a:off x="680005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6" name="Hexagon 155"/>
          <p:cNvSpPr/>
          <p:nvPr/>
        </p:nvSpPr>
        <p:spPr>
          <a:xfrm rot="5400000">
            <a:off x="51355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4" name="Hexagon 153"/>
          <p:cNvSpPr/>
          <p:nvPr/>
        </p:nvSpPr>
        <p:spPr>
          <a:xfrm rot="5400000">
            <a:off x="57975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2" name="Hexagon 151"/>
          <p:cNvSpPr/>
          <p:nvPr/>
        </p:nvSpPr>
        <p:spPr>
          <a:xfrm rot="5400000">
            <a:off x="6459537"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0" name="Hexagon 149"/>
          <p:cNvSpPr/>
          <p:nvPr/>
        </p:nvSpPr>
        <p:spPr>
          <a:xfrm rot="5400000">
            <a:off x="712311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8" name="Hexagon 147"/>
          <p:cNvSpPr/>
          <p:nvPr/>
        </p:nvSpPr>
        <p:spPr>
          <a:xfrm rot="5400000">
            <a:off x="7785100" y="111601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4" name="Hexagon 243"/>
          <p:cNvSpPr/>
          <p:nvPr/>
        </p:nvSpPr>
        <p:spPr>
          <a:xfrm rot="5400000">
            <a:off x="83264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2" name="Hexagon 241"/>
          <p:cNvSpPr/>
          <p:nvPr/>
        </p:nvSpPr>
        <p:spPr>
          <a:xfrm rot="5400000">
            <a:off x="149542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0" name="Hexagon 239"/>
          <p:cNvSpPr/>
          <p:nvPr/>
        </p:nvSpPr>
        <p:spPr>
          <a:xfrm rot="5400000">
            <a:off x="215741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8" name="Hexagon 237"/>
          <p:cNvSpPr/>
          <p:nvPr/>
        </p:nvSpPr>
        <p:spPr>
          <a:xfrm rot="5400000">
            <a:off x="2820194" y="1699419"/>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6" name="Hexagon 235"/>
          <p:cNvSpPr/>
          <p:nvPr/>
        </p:nvSpPr>
        <p:spPr>
          <a:xfrm rot="5400000">
            <a:off x="3482976" y="1698625"/>
            <a:ext cx="754062"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4" name="Hexagon 233"/>
          <p:cNvSpPr/>
          <p:nvPr/>
        </p:nvSpPr>
        <p:spPr>
          <a:xfrm rot="5400000">
            <a:off x="41449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2" name="Hexagon 231"/>
          <p:cNvSpPr/>
          <p:nvPr/>
        </p:nvSpPr>
        <p:spPr>
          <a:xfrm rot="5400000">
            <a:off x="1155700" y="230981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0" name="Hexagon 229"/>
          <p:cNvSpPr/>
          <p:nvPr/>
        </p:nvSpPr>
        <p:spPr>
          <a:xfrm rot="5400000">
            <a:off x="1818481" y="230901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8" name="Hexagon 227"/>
          <p:cNvSpPr/>
          <p:nvPr/>
        </p:nvSpPr>
        <p:spPr>
          <a:xfrm rot="5400000">
            <a:off x="248046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6" name="Hexagon 225"/>
          <p:cNvSpPr/>
          <p:nvPr/>
        </p:nvSpPr>
        <p:spPr>
          <a:xfrm rot="5400000">
            <a:off x="314404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4" name="Hexagon 223"/>
          <p:cNvSpPr/>
          <p:nvPr/>
        </p:nvSpPr>
        <p:spPr>
          <a:xfrm rot="5400000">
            <a:off x="3806031"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2" name="Hexagon 221"/>
          <p:cNvSpPr/>
          <p:nvPr/>
        </p:nvSpPr>
        <p:spPr>
          <a:xfrm rot="5400000">
            <a:off x="446801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8" name="Hexagon 207"/>
          <p:cNvSpPr/>
          <p:nvPr/>
        </p:nvSpPr>
        <p:spPr>
          <a:xfrm rot="5400000">
            <a:off x="481330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6" name="Hexagon 205"/>
          <p:cNvSpPr/>
          <p:nvPr/>
        </p:nvSpPr>
        <p:spPr>
          <a:xfrm rot="5400000">
            <a:off x="54752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4" name="Hexagon 203"/>
          <p:cNvSpPr/>
          <p:nvPr/>
        </p:nvSpPr>
        <p:spPr>
          <a:xfrm rot="5400000">
            <a:off x="613886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2" name="Hexagon 201"/>
          <p:cNvSpPr/>
          <p:nvPr/>
        </p:nvSpPr>
        <p:spPr>
          <a:xfrm rot="5400000">
            <a:off x="680085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0" name="Hexagon 199"/>
          <p:cNvSpPr/>
          <p:nvPr/>
        </p:nvSpPr>
        <p:spPr>
          <a:xfrm rot="5400000">
            <a:off x="7463632" y="1699419"/>
            <a:ext cx="754062" cy="6540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8" name="Hexagon 197"/>
          <p:cNvSpPr/>
          <p:nvPr/>
        </p:nvSpPr>
        <p:spPr>
          <a:xfrm rot="5400000">
            <a:off x="812641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6" name="Hexagon 195"/>
          <p:cNvSpPr/>
          <p:nvPr/>
        </p:nvSpPr>
        <p:spPr>
          <a:xfrm rot="5400000">
            <a:off x="513556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4" name="Hexagon 193"/>
          <p:cNvSpPr/>
          <p:nvPr/>
        </p:nvSpPr>
        <p:spPr>
          <a:xfrm rot="5400000">
            <a:off x="5798343" y="23106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2" name="Hexagon 191"/>
          <p:cNvSpPr/>
          <p:nvPr/>
        </p:nvSpPr>
        <p:spPr>
          <a:xfrm rot="5400000">
            <a:off x="6461125" y="230981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0" name="Hexagon 189"/>
          <p:cNvSpPr/>
          <p:nvPr/>
        </p:nvSpPr>
        <p:spPr>
          <a:xfrm rot="5400000">
            <a:off x="712311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7" name="Hexagon 316"/>
          <p:cNvSpPr/>
          <p:nvPr/>
        </p:nvSpPr>
        <p:spPr>
          <a:xfrm rot="5400000">
            <a:off x="1489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5" name="Hexagon 314"/>
          <p:cNvSpPr/>
          <p:nvPr/>
        </p:nvSpPr>
        <p:spPr>
          <a:xfrm rot="5400000">
            <a:off x="2152650" y="2905126"/>
            <a:ext cx="752475"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3" name="Hexagon 312"/>
          <p:cNvSpPr/>
          <p:nvPr/>
        </p:nvSpPr>
        <p:spPr>
          <a:xfrm rot="5400000">
            <a:off x="281543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1" name="Hexagon 310"/>
          <p:cNvSpPr/>
          <p:nvPr/>
        </p:nvSpPr>
        <p:spPr>
          <a:xfrm rot="5400000">
            <a:off x="34774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9" name="Hexagon 308"/>
          <p:cNvSpPr/>
          <p:nvPr/>
        </p:nvSpPr>
        <p:spPr>
          <a:xfrm rot="5400000">
            <a:off x="414020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5" name="Hexagon 304"/>
          <p:cNvSpPr/>
          <p:nvPr/>
        </p:nvSpPr>
        <p:spPr>
          <a:xfrm rot="5400000">
            <a:off x="1811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3" name="Hexagon 302"/>
          <p:cNvSpPr/>
          <p:nvPr/>
        </p:nvSpPr>
        <p:spPr>
          <a:xfrm rot="5400000">
            <a:off x="2474119" y="3505994"/>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1" name="Hexagon 300"/>
          <p:cNvSpPr/>
          <p:nvPr/>
        </p:nvSpPr>
        <p:spPr>
          <a:xfrm rot="5400000">
            <a:off x="313690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9" name="Hexagon 298"/>
          <p:cNvSpPr/>
          <p:nvPr/>
        </p:nvSpPr>
        <p:spPr>
          <a:xfrm rot="5400000">
            <a:off x="37988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7" name="Hexagon 296"/>
          <p:cNvSpPr/>
          <p:nvPr/>
        </p:nvSpPr>
        <p:spPr>
          <a:xfrm rot="5400000">
            <a:off x="446246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3" name="Hexagon 282"/>
          <p:cNvSpPr/>
          <p:nvPr/>
        </p:nvSpPr>
        <p:spPr>
          <a:xfrm rot="5400000">
            <a:off x="4807744"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1" name="Hexagon 280"/>
          <p:cNvSpPr/>
          <p:nvPr/>
        </p:nvSpPr>
        <p:spPr>
          <a:xfrm rot="5400000">
            <a:off x="5471319" y="2904332"/>
            <a:ext cx="752475"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9" name="Hexagon 278"/>
          <p:cNvSpPr/>
          <p:nvPr/>
        </p:nvSpPr>
        <p:spPr>
          <a:xfrm rot="5400000">
            <a:off x="6133306"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7" name="Hexagon 276"/>
          <p:cNvSpPr/>
          <p:nvPr/>
        </p:nvSpPr>
        <p:spPr>
          <a:xfrm rot="5400000">
            <a:off x="6796087" y="2905126"/>
            <a:ext cx="752475"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5" name="Hexagon 274"/>
          <p:cNvSpPr/>
          <p:nvPr/>
        </p:nvSpPr>
        <p:spPr>
          <a:xfrm rot="5400000">
            <a:off x="7458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1" name="Hexagon 270"/>
          <p:cNvSpPr/>
          <p:nvPr/>
        </p:nvSpPr>
        <p:spPr>
          <a:xfrm rot="5400000">
            <a:off x="5130007" y="3505994"/>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9" name="Hexagon 268"/>
          <p:cNvSpPr/>
          <p:nvPr/>
        </p:nvSpPr>
        <p:spPr>
          <a:xfrm rot="5400000">
            <a:off x="57927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7" name="Hexagon 266"/>
          <p:cNvSpPr/>
          <p:nvPr/>
        </p:nvSpPr>
        <p:spPr>
          <a:xfrm rot="5400000">
            <a:off x="6454776" y="3505200"/>
            <a:ext cx="754062"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5" name="Hexagon 264"/>
          <p:cNvSpPr/>
          <p:nvPr/>
        </p:nvSpPr>
        <p:spPr>
          <a:xfrm rot="5400000">
            <a:off x="7117557"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3" name="Hexagon 262"/>
          <p:cNvSpPr/>
          <p:nvPr/>
        </p:nvSpPr>
        <p:spPr>
          <a:xfrm rot="5400000">
            <a:off x="7780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2" name="Hexagon 391"/>
          <p:cNvSpPr/>
          <p:nvPr/>
        </p:nvSpPr>
        <p:spPr>
          <a:xfrm rot="5400000">
            <a:off x="147478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0" name="Hexagon 389"/>
          <p:cNvSpPr/>
          <p:nvPr/>
        </p:nvSpPr>
        <p:spPr>
          <a:xfrm rot="5400000">
            <a:off x="213756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8" name="Hexagon 387"/>
          <p:cNvSpPr/>
          <p:nvPr/>
        </p:nvSpPr>
        <p:spPr>
          <a:xfrm rot="5400000">
            <a:off x="279955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6" name="Hexagon 385"/>
          <p:cNvSpPr/>
          <p:nvPr/>
        </p:nvSpPr>
        <p:spPr>
          <a:xfrm rot="5400000">
            <a:off x="346233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4" name="Hexagon 383"/>
          <p:cNvSpPr/>
          <p:nvPr/>
        </p:nvSpPr>
        <p:spPr>
          <a:xfrm rot="5400000">
            <a:off x="412511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0" name="Hexagon 379"/>
          <p:cNvSpPr/>
          <p:nvPr/>
        </p:nvSpPr>
        <p:spPr>
          <a:xfrm rot="5400000">
            <a:off x="1797050" y="4706938"/>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8" name="Hexagon 377"/>
          <p:cNvSpPr/>
          <p:nvPr/>
        </p:nvSpPr>
        <p:spPr>
          <a:xfrm rot="5400000">
            <a:off x="245983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6" name="Hexagon 375"/>
          <p:cNvSpPr/>
          <p:nvPr/>
        </p:nvSpPr>
        <p:spPr>
          <a:xfrm rot="5400000">
            <a:off x="3121819"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4" name="Hexagon 373"/>
          <p:cNvSpPr/>
          <p:nvPr/>
        </p:nvSpPr>
        <p:spPr>
          <a:xfrm rot="5400000">
            <a:off x="3785394"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2" name="Hexagon 371"/>
          <p:cNvSpPr/>
          <p:nvPr/>
        </p:nvSpPr>
        <p:spPr>
          <a:xfrm rot="5400000">
            <a:off x="444738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8" name="Hexagon 357"/>
          <p:cNvSpPr/>
          <p:nvPr/>
        </p:nvSpPr>
        <p:spPr>
          <a:xfrm rot="5400000">
            <a:off x="4793456" y="410606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6" name="Hexagon 355"/>
          <p:cNvSpPr/>
          <p:nvPr/>
        </p:nvSpPr>
        <p:spPr>
          <a:xfrm rot="5400000">
            <a:off x="545544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4" name="Hexagon 353"/>
          <p:cNvSpPr/>
          <p:nvPr/>
        </p:nvSpPr>
        <p:spPr>
          <a:xfrm rot="5400000">
            <a:off x="6117431" y="410606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2" name="Hexagon 351"/>
          <p:cNvSpPr/>
          <p:nvPr/>
        </p:nvSpPr>
        <p:spPr>
          <a:xfrm rot="5400000">
            <a:off x="6781006" y="4106069"/>
            <a:ext cx="752475"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0" name="Hexagon 349"/>
          <p:cNvSpPr/>
          <p:nvPr/>
        </p:nvSpPr>
        <p:spPr>
          <a:xfrm rot="5400000">
            <a:off x="744299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6" name="Hexagon 345"/>
          <p:cNvSpPr/>
          <p:nvPr/>
        </p:nvSpPr>
        <p:spPr>
          <a:xfrm rot="5400000">
            <a:off x="5114925" y="4706938"/>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4" name="Hexagon 343"/>
          <p:cNvSpPr/>
          <p:nvPr/>
        </p:nvSpPr>
        <p:spPr>
          <a:xfrm rot="5400000">
            <a:off x="5776912" y="4706938"/>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2" name="Hexagon 341"/>
          <p:cNvSpPr/>
          <p:nvPr/>
        </p:nvSpPr>
        <p:spPr>
          <a:xfrm rot="5400000">
            <a:off x="6439693" y="4707732"/>
            <a:ext cx="754063" cy="6540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0" name="Hexagon 339"/>
          <p:cNvSpPr/>
          <p:nvPr/>
        </p:nvSpPr>
        <p:spPr>
          <a:xfrm rot="5400000">
            <a:off x="7102475" y="4706938"/>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5" name="Hexagon 464"/>
          <p:cNvSpPr/>
          <p:nvPr/>
        </p:nvSpPr>
        <p:spPr>
          <a:xfrm rot="5400000">
            <a:off x="213360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3" name="Hexagon 462"/>
          <p:cNvSpPr/>
          <p:nvPr/>
        </p:nvSpPr>
        <p:spPr>
          <a:xfrm rot="5400000">
            <a:off x="27955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1" name="Hexagon 460"/>
          <p:cNvSpPr/>
          <p:nvPr/>
        </p:nvSpPr>
        <p:spPr>
          <a:xfrm rot="5400000">
            <a:off x="3458368"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9" name="Hexagon 458"/>
          <p:cNvSpPr/>
          <p:nvPr/>
        </p:nvSpPr>
        <p:spPr>
          <a:xfrm rot="5400000">
            <a:off x="412115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1" name="Hexagon 450"/>
          <p:cNvSpPr/>
          <p:nvPr/>
        </p:nvSpPr>
        <p:spPr>
          <a:xfrm rot="5400000">
            <a:off x="31186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9" name="Hexagon 448"/>
          <p:cNvSpPr/>
          <p:nvPr/>
        </p:nvSpPr>
        <p:spPr>
          <a:xfrm rot="5400000">
            <a:off x="378221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7" name="Hexagon 446"/>
          <p:cNvSpPr/>
          <p:nvPr/>
        </p:nvSpPr>
        <p:spPr>
          <a:xfrm rot="5400000">
            <a:off x="4444206"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3" name="Hexagon 432"/>
          <p:cNvSpPr/>
          <p:nvPr/>
        </p:nvSpPr>
        <p:spPr>
          <a:xfrm rot="5400000">
            <a:off x="47894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1" name="Hexagon 430"/>
          <p:cNvSpPr/>
          <p:nvPr/>
        </p:nvSpPr>
        <p:spPr>
          <a:xfrm rot="5400000">
            <a:off x="5451475" y="531336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9" name="Hexagon 428"/>
          <p:cNvSpPr/>
          <p:nvPr/>
        </p:nvSpPr>
        <p:spPr>
          <a:xfrm rot="5400000">
            <a:off x="6114256" y="5314157"/>
            <a:ext cx="754063"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7" name="Hexagon 426"/>
          <p:cNvSpPr/>
          <p:nvPr/>
        </p:nvSpPr>
        <p:spPr>
          <a:xfrm rot="5400000">
            <a:off x="6777037" y="5313363"/>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1" name="Hexagon 420"/>
          <p:cNvSpPr/>
          <p:nvPr/>
        </p:nvSpPr>
        <p:spPr>
          <a:xfrm rot="5400000">
            <a:off x="51125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9" name="Hexagon 418"/>
          <p:cNvSpPr/>
          <p:nvPr/>
        </p:nvSpPr>
        <p:spPr>
          <a:xfrm rot="5400000">
            <a:off x="5774531"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7" name="Hexagon 416"/>
          <p:cNvSpPr/>
          <p:nvPr/>
        </p:nvSpPr>
        <p:spPr>
          <a:xfrm rot="5400000">
            <a:off x="6437312" y="59150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77920" name="Group 1"/>
          <p:cNvGrpSpPr>
            <a:grpSpLocks/>
          </p:cNvGrpSpPr>
          <p:nvPr/>
        </p:nvGrpSpPr>
        <p:grpSpPr bwMode="auto">
          <a:xfrm>
            <a:off x="6559550" y="3551238"/>
            <a:ext cx="552450" cy="563562"/>
            <a:chOff x="7746508" y="5567191"/>
            <a:chExt cx="553193" cy="562255"/>
          </a:xfrm>
        </p:grpSpPr>
        <p:sp>
          <p:nvSpPr>
            <p:cNvPr id="137" name="Hexagon 136"/>
            <p:cNvSpPr/>
            <p:nvPr/>
          </p:nvSpPr>
          <p:spPr>
            <a:xfrm rot="5400000">
              <a:off x="7727840" y="5752160"/>
              <a:ext cx="221735"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5" name="Hexagon 134"/>
            <p:cNvSpPr/>
            <p:nvPr/>
          </p:nvSpPr>
          <p:spPr>
            <a:xfrm rot="5400000">
              <a:off x="7820038" y="5585859"/>
              <a:ext cx="221735"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3" name="Hexagon 132"/>
            <p:cNvSpPr/>
            <p:nvPr/>
          </p:nvSpPr>
          <p:spPr>
            <a:xfrm rot="5400000">
              <a:off x="7816067" y="5924004"/>
              <a:ext cx="223319"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1" name="Hexagon 130"/>
            <p:cNvSpPr/>
            <p:nvPr/>
          </p:nvSpPr>
          <p:spPr>
            <a:xfrm rot="5400000">
              <a:off x="7912237" y="5752160"/>
              <a:ext cx="221735"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9" name="Hexagon 128"/>
            <p:cNvSpPr/>
            <p:nvPr/>
          </p:nvSpPr>
          <p:spPr>
            <a:xfrm rot="5400000">
              <a:off x="8003642" y="5927174"/>
              <a:ext cx="221735" cy="18280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7" name="Hexagon 126"/>
            <p:cNvSpPr/>
            <p:nvPr/>
          </p:nvSpPr>
          <p:spPr>
            <a:xfrm rot="5400000">
              <a:off x="8096635" y="5752160"/>
              <a:ext cx="221735"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5" name="Hexagon 124"/>
            <p:cNvSpPr/>
            <p:nvPr/>
          </p:nvSpPr>
          <p:spPr>
            <a:xfrm rot="5400000">
              <a:off x="8004436" y="5585859"/>
              <a:ext cx="221735"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77921" name="Group 139"/>
          <p:cNvGrpSpPr>
            <a:grpSpLocks/>
          </p:cNvGrpSpPr>
          <p:nvPr/>
        </p:nvGrpSpPr>
        <p:grpSpPr bwMode="auto">
          <a:xfrm>
            <a:off x="5230813" y="3544888"/>
            <a:ext cx="554037" cy="563562"/>
            <a:chOff x="7746508" y="5567191"/>
            <a:chExt cx="553193" cy="562255"/>
          </a:xfrm>
        </p:grpSpPr>
        <p:sp>
          <p:nvSpPr>
            <p:cNvPr id="169" name="Hexagon 168"/>
            <p:cNvSpPr/>
            <p:nvPr/>
          </p:nvSpPr>
          <p:spPr>
            <a:xfrm rot="5400000">
              <a:off x="7727575" y="5752424"/>
              <a:ext cx="221735"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5" name="Hexagon 164"/>
            <p:cNvSpPr/>
            <p:nvPr/>
          </p:nvSpPr>
          <p:spPr>
            <a:xfrm rot="5400000">
              <a:off x="7819510" y="55861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1" name="Hexagon 160"/>
            <p:cNvSpPr/>
            <p:nvPr/>
          </p:nvSpPr>
          <p:spPr>
            <a:xfrm rot="5400000">
              <a:off x="7815548" y="5924269"/>
              <a:ext cx="223319"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Hexagon 158"/>
            <p:cNvSpPr/>
            <p:nvPr/>
          </p:nvSpPr>
          <p:spPr>
            <a:xfrm rot="5400000">
              <a:off x="7911445" y="57524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Hexagon 156"/>
            <p:cNvSpPr/>
            <p:nvPr/>
          </p:nvSpPr>
          <p:spPr>
            <a:xfrm rot="5400000">
              <a:off x="8003380" y="592664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Hexagon 152"/>
            <p:cNvSpPr/>
            <p:nvPr/>
          </p:nvSpPr>
          <p:spPr>
            <a:xfrm rot="5400000">
              <a:off x="8096899" y="5752424"/>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Hexagon 148"/>
            <p:cNvSpPr/>
            <p:nvPr/>
          </p:nvSpPr>
          <p:spPr>
            <a:xfrm rot="5400000">
              <a:off x="8004964" y="5586124"/>
              <a:ext cx="221735"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77922" name="Group 2"/>
          <p:cNvGrpSpPr>
            <a:grpSpLocks/>
          </p:cNvGrpSpPr>
          <p:nvPr/>
        </p:nvGrpSpPr>
        <p:grpSpPr bwMode="auto">
          <a:xfrm>
            <a:off x="6218238" y="5359400"/>
            <a:ext cx="552450" cy="563563"/>
            <a:chOff x="7931051" y="4988941"/>
            <a:chExt cx="553193" cy="562255"/>
          </a:xfrm>
        </p:grpSpPr>
        <p:sp>
          <p:nvSpPr>
            <p:cNvPr id="193" name="Hexagon 192"/>
            <p:cNvSpPr/>
            <p:nvPr/>
          </p:nvSpPr>
          <p:spPr>
            <a:xfrm rot="5400000">
              <a:off x="7912383" y="5173910"/>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9" name="Hexagon 188"/>
            <p:cNvSpPr/>
            <p:nvPr/>
          </p:nvSpPr>
          <p:spPr>
            <a:xfrm rot="5400000">
              <a:off x="8004582" y="5007609"/>
              <a:ext cx="221734"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7" name="Hexagon 186"/>
            <p:cNvSpPr/>
            <p:nvPr/>
          </p:nvSpPr>
          <p:spPr>
            <a:xfrm rot="5400000">
              <a:off x="8000610" y="5345755"/>
              <a:ext cx="223317"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5" name="Hexagon 184"/>
            <p:cNvSpPr/>
            <p:nvPr/>
          </p:nvSpPr>
          <p:spPr>
            <a:xfrm rot="5400000">
              <a:off x="8096780" y="5173910"/>
              <a:ext cx="221734"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3" name="Hexagon 182"/>
            <p:cNvSpPr/>
            <p:nvPr/>
          </p:nvSpPr>
          <p:spPr>
            <a:xfrm rot="5400000">
              <a:off x="8188184" y="5348925"/>
              <a:ext cx="221734" cy="18280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1" name="Hexagon 180"/>
            <p:cNvSpPr/>
            <p:nvPr/>
          </p:nvSpPr>
          <p:spPr>
            <a:xfrm rot="5400000">
              <a:off x="8281178" y="5173910"/>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9" name="Hexagon 178"/>
            <p:cNvSpPr/>
            <p:nvPr/>
          </p:nvSpPr>
          <p:spPr>
            <a:xfrm rot="5400000">
              <a:off x="8188979" y="5007609"/>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77923" name="Group 196"/>
          <p:cNvGrpSpPr>
            <a:grpSpLocks/>
          </p:cNvGrpSpPr>
          <p:nvPr/>
        </p:nvGrpSpPr>
        <p:grpSpPr bwMode="auto">
          <a:xfrm>
            <a:off x="8213725" y="1744663"/>
            <a:ext cx="552450" cy="561975"/>
            <a:chOff x="7746508" y="5567191"/>
            <a:chExt cx="553193" cy="562255"/>
          </a:xfrm>
        </p:grpSpPr>
        <p:sp>
          <p:nvSpPr>
            <p:cNvPr id="225" name="Hexagon 224"/>
            <p:cNvSpPr/>
            <p:nvPr/>
          </p:nvSpPr>
          <p:spPr>
            <a:xfrm rot="5400000">
              <a:off x="7727526" y="5751355"/>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1" name="Hexagon 220"/>
            <p:cNvSpPr/>
            <p:nvPr/>
          </p:nvSpPr>
          <p:spPr>
            <a:xfrm rot="5400000">
              <a:off x="7819725" y="5586173"/>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9" name="Hexagon 218"/>
            <p:cNvSpPr/>
            <p:nvPr/>
          </p:nvSpPr>
          <p:spPr>
            <a:xfrm rot="5400000">
              <a:off x="7816546" y="5924478"/>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7" name="Hexagon 216"/>
            <p:cNvSpPr/>
            <p:nvPr/>
          </p:nvSpPr>
          <p:spPr>
            <a:xfrm rot="5400000">
              <a:off x="7911924"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5" name="Hexagon 214"/>
            <p:cNvSpPr/>
            <p:nvPr/>
          </p:nvSpPr>
          <p:spPr>
            <a:xfrm rot="5400000">
              <a:off x="8003329" y="5926861"/>
              <a:ext cx="222361" cy="18280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3" name="Hexagon 212"/>
            <p:cNvSpPr/>
            <p:nvPr/>
          </p:nvSpPr>
          <p:spPr>
            <a:xfrm rot="5400000">
              <a:off x="8096322"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1" name="Hexagon 210"/>
            <p:cNvSpPr/>
            <p:nvPr/>
          </p:nvSpPr>
          <p:spPr>
            <a:xfrm rot="5400000">
              <a:off x="8004123" y="5586173"/>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4" name="Freeform 3"/>
          <p:cNvSpPr/>
          <p:nvPr/>
        </p:nvSpPr>
        <p:spPr>
          <a:xfrm>
            <a:off x="5233988" y="3810000"/>
            <a:ext cx="171450" cy="536575"/>
          </a:xfrm>
          <a:custGeom>
            <a:avLst/>
            <a:gdLst>
              <a:gd name="connsiteX0" fmla="*/ 91440 w 171450"/>
              <a:gd name="connsiteY0" fmla="*/ 0 h 537210"/>
              <a:gd name="connsiteX1" fmla="*/ 171450 w 171450"/>
              <a:gd name="connsiteY1" fmla="*/ 194310 h 537210"/>
              <a:gd name="connsiteX2" fmla="*/ 0 w 171450"/>
              <a:gd name="connsiteY2" fmla="*/ 537210 h 537210"/>
            </a:gdLst>
            <a:ahLst/>
            <a:cxnLst>
              <a:cxn ang="0">
                <a:pos x="connsiteX0" y="connsiteY0"/>
              </a:cxn>
              <a:cxn ang="0">
                <a:pos x="connsiteX1" y="connsiteY1"/>
              </a:cxn>
              <a:cxn ang="0">
                <a:pos x="connsiteX2" y="connsiteY2"/>
              </a:cxn>
            </a:cxnLst>
            <a:rect l="l" t="t" r="r" b="b"/>
            <a:pathLst>
              <a:path w="171450" h="537210">
                <a:moveTo>
                  <a:pt x="91440" y="0"/>
                </a:moveTo>
                <a:lnTo>
                  <a:pt x="171450" y="194310"/>
                </a:lnTo>
                <a:lnTo>
                  <a:pt x="0" y="53721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4"/>
          <p:cNvSpPr/>
          <p:nvPr/>
        </p:nvSpPr>
        <p:spPr>
          <a:xfrm>
            <a:off x="7862888" y="1855788"/>
            <a:ext cx="742950" cy="136525"/>
          </a:xfrm>
          <a:custGeom>
            <a:avLst/>
            <a:gdLst>
              <a:gd name="connsiteX0" fmla="*/ 0 w 742950"/>
              <a:gd name="connsiteY0" fmla="*/ 137160 h 137160"/>
              <a:gd name="connsiteX1" fmla="*/ 742950 w 742950"/>
              <a:gd name="connsiteY1" fmla="*/ 0 h 137160"/>
            </a:gdLst>
            <a:ahLst/>
            <a:cxnLst>
              <a:cxn ang="0">
                <a:pos x="connsiteX0" y="connsiteY0"/>
              </a:cxn>
              <a:cxn ang="0">
                <a:pos x="connsiteX1" y="connsiteY1"/>
              </a:cxn>
            </a:cxnLst>
            <a:rect l="l" t="t" r="r" b="b"/>
            <a:pathLst>
              <a:path w="742950" h="137160">
                <a:moveTo>
                  <a:pt x="0" y="137160"/>
                </a:moveTo>
                <a:lnTo>
                  <a:pt x="74295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5"/>
          <p:cNvSpPr/>
          <p:nvPr/>
        </p:nvSpPr>
        <p:spPr>
          <a:xfrm>
            <a:off x="8308975" y="2016125"/>
            <a:ext cx="92075" cy="193675"/>
          </a:xfrm>
          <a:custGeom>
            <a:avLst/>
            <a:gdLst>
              <a:gd name="connsiteX0" fmla="*/ 0 w 91440"/>
              <a:gd name="connsiteY0" fmla="*/ 0 h 194310"/>
              <a:gd name="connsiteX1" fmla="*/ 91440 w 91440"/>
              <a:gd name="connsiteY1" fmla="*/ 194310 h 194310"/>
            </a:gdLst>
            <a:ahLst/>
            <a:cxnLst>
              <a:cxn ang="0">
                <a:pos x="connsiteX0" y="connsiteY0"/>
              </a:cxn>
              <a:cxn ang="0">
                <a:pos x="connsiteX1" y="connsiteY1"/>
              </a:cxn>
            </a:cxnLst>
            <a:rect l="l" t="t" r="r" b="b"/>
            <a:pathLst>
              <a:path w="91440" h="194310">
                <a:moveTo>
                  <a:pt x="0" y="0"/>
                </a:moveTo>
                <a:lnTo>
                  <a:pt x="91440" y="19431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7"/>
          <p:cNvSpPr/>
          <p:nvPr/>
        </p:nvSpPr>
        <p:spPr>
          <a:xfrm>
            <a:off x="6469063" y="3638550"/>
            <a:ext cx="457200" cy="811213"/>
          </a:xfrm>
          <a:custGeom>
            <a:avLst/>
            <a:gdLst>
              <a:gd name="connsiteX0" fmla="*/ 457200 w 457200"/>
              <a:gd name="connsiteY0" fmla="*/ 0 h 811530"/>
              <a:gd name="connsiteX1" fmla="*/ 182880 w 457200"/>
              <a:gd name="connsiteY1" fmla="*/ 194310 h 811530"/>
              <a:gd name="connsiteX2" fmla="*/ 285750 w 457200"/>
              <a:gd name="connsiteY2" fmla="*/ 388620 h 811530"/>
              <a:gd name="connsiteX3" fmla="*/ 0 w 457200"/>
              <a:gd name="connsiteY3" fmla="*/ 811530 h 811530"/>
            </a:gdLst>
            <a:ahLst/>
            <a:cxnLst>
              <a:cxn ang="0">
                <a:pos x="connsiteX0" y="connsiteY0"/>
              </a:cxn>
              <a:cxn ang="0">
                <a:pos x="connsiteX1" y="connsiteY1"/>
              </a:cxn>
              <a:cxn ang="0">
                <a:pos x="connsiteX2" y="connsiteY2"/>
              </a:cxn>
              <a:cxn ang="0">
                <a:pos x="connsiteX3" y="connsiteY3"/>
              </a:cxn>
            </a:cxnLst>
            <a:rect l="l" t="t" r="r" b="b"/>
            <a:pathLst>
              <a:path w="457200" h="811530">
                <a:moveTo>
                  <a:pt x="457200" y="0"/>
                </a:moveTo>
                <a:lnTo>
                  <a:pt x="182880" y="194310"/>
                </a:lnTo>
                <a:lnTo>
                  <a:pt x="285750" y="388620"/>
                </a:lnTo>
                <a:lnTo>
                  <a:pt x="0" y="81153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Freeform 8"/>
          <p:cNvSpPr/>
          <p:nvPr/>
        </p:nvSpPr>
        <p:spPr>
          <a:xfrm>
            <a:off x="6400800" y="5021263"/>
            <a:ext cx="369888" cy="835025"/>
          </a:xfrm>
          <a:custGeom>
            <a:avLst/>
            <a:gdLst>
              <a:gd name="connsiteX0" fmla="*/ 0 w 377190"/>
              <a:gd name="connsiteY0" fmla="*/ 822960 h 822960"/>
              <a:gd name="connsiteX1" fmla="*/ 91440 w 377190"/>
              <a:gd name="connsiteY1" fmla="*/ 628650 h 822960"/>
              <a:gd name="connsiteX2" fmla="*/ 0 w 377190"/>
              <a:gd name="connsiteY2" fmla="*/ 411480 h 822960"/>
              <a:gd name="connsiteX3" fmla="*/ 377190 w 377190"/>
              <a:gd name="connsiteY3" fmla="*/ 0 h 822960"/>
            </a:gdLst>
            <a:ahLst/>
            <a:cxnLst>
              <a:cxn ang="0">
                <a:pos x="connsiteX0" y="connsiteY0"/>
              </a:cxn>
              <a:cxn ang="0">
                <a:pos x="connsiteX1" y="connsiteY1"/>
              </a:cxn>
              <a:cxn ang="0">
                <a:pos x="connsiteX2" y="connsiteY2"/>
              </a:cxn>
              <a:cxn ang="0">
                <a:pos x="connsiteX3" y="connsiteY3"/>
              </a:cxn>
            </a:cxnLst>
            <a:rect l="l" t="t" r="r" b="b"/>
            <a:pathLst>
              <a:path w="377190" h="822960">
                <a:moveTo>
                  <a:pt x="0" y="822960"/>
                </a:moveTo>
                <a:lnTo>
                  <a:pt x="91440" y="628650"/>
                </a:lnTo>
                <a:lnTo>
                  <a:pt x="0" y="411480"/>
                </a:lnTo>
                <a:lnTo>
                  <a:pt x="37719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Freeform 9"/>
          <p:cNvSpPr/>
          <p:nvPr/>
        </p:nvSpPr>
        <p:spPr>
          <a:xfrm>
            <a:off x="6481763" y="4435475"/>
            <a:ext cx="295275" cy="585788"/>
          </a:xfrm>
          <a:custGeom>
            <a:avLst/>
            <a:gdLst>
              <a:gd name="connsiteX0" fmla="*/ 308610 w 308610"/>
              <a:gd name="connsiteY0" fmla="*/ 605790 h 605790"/>
              <a:gd name="connsiteX1" fmla="*/ 0 w 308610"/>
              <a:gd name="connsiteY1" fmla="*/ 0 h 605790"/>
            </a:gdLst>
            <a:ahLst/>
            <a:cxnLst>
              <a:cxn ang="0">
                <a:pos x="connsiteX0" y="connsiteY0"/>
              </a:cxn>
              <a:cxn ang="0">
                <a:pos x="connsiteX1" y="connsiteY1"/>
              </a:cxn>
            </a:cxnLst>
            <a:rect l="l" t="t" r="r" b="b"/>
            <a:pathLst>
              <a:path w="308610" h="605790">
                <a:moveTo>
                  <a:pt x="308610" y="60579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Freeform 10"/>
          <p:cNvSpPr/>
          <p:nvPr/>
        </p:nvSpPr>
        <p:spPr>
          <a:xfrm>
            <a:off x="2182813" y="1420813"/>
            <a:ext cx="650875" cy="1223962"/>
          </a:xfrm>
          <a:custGeom>
            <a:avLst/>
            <a:gdLst>
              <a:gd name="connsiteX0" fmla="*/ 0 w 651510"/>
              <a:gd name="connsiteY0" fmla="*/ 1223010 h 1223010"/>
              <a:gd name="connsiteX1" fmla="*/ 651510 w 651510"/>
              <a:gd name="connsiteY1" fmla="*/ 0 h 1223010"/>
            </a:gdLst>
            <a:ahLst/>
            <a:cxnLst>
              <a:cxn ang="0">
                <a:pos x="connsiteX0" y="connsiteY0"/>
              </a:cxn>
              <a:cxn ang="0">
                <a:pos x="connsiteX1" y="connsiteY1"/>
              </a:cxn>
            </a:cxnLst>
            <a:rect l="l" t="t" r="r" b="b"/>
            <a:pathLst>
              <a:path w="651510" h="1223010">
                <a:moveTo>
                  <a:pt x="0" y="1223010"/>
                </a:moveTo>
                <a:lnTo>
                  <a:pt x="65151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med" advClick="0" advTm="13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500"/>
                                  </p:stCondLst>
                                  <p:childTnLst>
                                    <p:set>
                                      <p:cBhvr>
                                        <p:cTn id="9" dur="1" fill="hold">
                                          <p:stCondLst>
                                            <p:cond delay="199"/>
                                          </p:stCondLst>
                                        </p:cTn>
                                        <p:tgtEl>
                                          <p:spTgt spid="5"/>
                                        </p:tgtEl>
                                        <p:attrNameLst>
                                          <p:attrName>style.visibility</p:attrName>
                                        </p:attrNameLst>
                                      </p:cBhvr>
                                      <p:to>
                                        <p:strVal val="visible"/>
                                      </p:to>
                                    </p:set>
                                  </p:childTnLst>
                                </p:cTn>
                              </p:par>
                            </p:childTnLst>
                          </p:cTn>
                        </p:par>
                        <p:par>
                          <p:cTn id="10" fill="hold" nodeType="afterGroup">
                            <p:stCondLst>
                              <p:cond delay="700"/>
                            </p:stCondLst>
                            <p:childTnLst>
                              <p:par>
                                <p:cTn id="11" presetID="1" presetClass="entr" presetSubtype="0" fill="hold" nodeType="afterEffect">
                                  <p:stCondLst>
                                    <p:cond delay="500"/>
                                  </p:stCondLst>
                                  <p:childTnLst>
                                    <p:set>
                                      <p:cBhvr>
                                        <p:cTn id="12" dur="1" fill="hold">
                                          <p:stCondLst>
                                            <p:cond delay="199"/>
                                          </p:stCondLst>
                                        </p:cTn>
                                        <p:tgtEl>
                                          <p:spTgt spid="4"/>
                                        </p:tgtEl>
                                        <p:attrNameLst>
                                          <p:attrName>style.visibility</p:attrName>
                                        </p:attrNameLst>
                                      </p:cBhvr>
                                      <p:to>
                                        <p:strVal val="visible"/>
                                      </p:to>
                                    </p:set>
                                  </p:childTnLst>
                                </p:cTn>
                              </p:par>
                            </p:childTnLst>
                          </p:cTn>
                        </p:par>
                        <p:par>
                          <p:cTn id="13" fill="hold" nodeType="afterGroup">
                            <p:stCondLst>
                              <p:cond delay="1400"/>
                            </p:stCondLst>
                            <p:childTnLst>
                              <p:par>
                                <p:cTn id="14" presetID="1" presetClass="entr" presetSubtype="0" fill="hold" nodeType="afterEffect">
                                  <p:stCondLst>
                                    <p:cond delay="500"/>
                                  </p:stCondLst>
                                  <p:childTnLst>
                                    <p:set>
                                      <p:cBhvr>
                                        <p:cTn id="15" dur="1" fill="hold">
                                          <p:stCondLst>
                                            <p:cond delay="199"/>
                                          </p:stCondLst>
                                        </p:cTn>
                                        <p:tgtEl>
                                          <p:spTgt spid="8"/>
                                        </p:tgtEl>
                                        <p:attrNameLst>
                                          <p:attrName>style.visibility</p:attrName>
                                        </p:attrNameLst>
                                      </p:cBhvr>
                                      <p:to>
                                        <p:strVal val="visible"/>
                                      </p:to>
                                    </p:set>
                                  </p:childTnLst>
                                </p:cTn>
                              </p:par>
                            </p:childTnLst>
                          </p:cTn>
                        </p:par>
                        <p:par>
                          <p:cTn id="16" fill="hold" nodeType="afterGroup">
                            <p:stCondLst>
                              <p:cond delay="2100"/>
                            </p:stCondLst>
                            <p:childTnLst>
                              <p:par>
                                <p:cTn id="17" presetID="1" presetClass="entr" presetSubtype="0" fill="hold" nodeType="afterEffect">
                                  <p:stCondLst>
                                    <p:cond delay="500"/>
                                  </p:stCondLst>
                                  <p:childTnLst>
                                    <p:set>
                                      <p:cBhvr>
                                        <p:cTn id="18" dur="1" fill="hold">
                                          <p:stCondLst>
                                            <p:cond delay="199"/>
                                          </p:stCondLst>
                                        </p:cTn>
                                        <p:tgtEl>
                                          <p:spTgt spid="9"/>
                                        </p:tgtEl>
                                        <p:attrNameLst>
                                          <p:attrName>style.visibility</p:attrName>
                                        </p:attrNameLst>
                                      </p:cBhvr>
                                      <p:to>
                                        <p:strVal val="visible"/>
                                      </p:to>
                                    </p:set>
                                  </p:childTnLst>
                                </p:cTn>
                              </p:par>
                            </p:childTnLst>
                          </p:cTn>
                        </p:par>
                        <p:par>
                          <p:cTn id="19" fill="hold" nodeType="afterGroup">
                            <p:stCondLst>
                              <p:cond delay="2800"/>
                            </p:stCondLst>
                            <p:childTnLst>
                              <p:par>
                                <p:cTn id="20" presetID="1" presetClass="entr" presetSubtype="0" fill="hold" nodeType="afterEffect">
                                  <p:stCondLst>
                                    <p:cond delay="500"/>
                                  </p:stCondLst>
                                  <p:childTnLst>
                                    <p:set>
                                      <p:cBhvr>
                                        <p:cTn id="21" dur="1" fill="hold">
                                          <p:stCondLst>
                                            <p:cond delay="199"/>
                                          </p:stCondLst>
                                        </p:cTn>
                                        <p:tgtEl>
                                          <p:spTgt spid="10"/>
                                        </p:tgtEl>
                                        <p:attrNameLst>
                                          <p:attrName>style.visibility</p:attrName>
                                        </p:attrNameLst>
                                      </p:cBhvr>
                                      <p:to>
                                        <p:strVal val="visible"/>
                                      </p:to>
                                    </p:set>
                                  </p:childTnLst>
                                </p:cTn>
                              </p:par>
                            </p:childTnLst>
                          </p:cTn>
                        </p:par>
                        <p:par>
                          <p:cTn id="22" fill="hold" nodeType="afterGroup">
                            <p:stCondLst>
                              <p:cond delay="3500"/>
                            </p:stCondLst>
                            <p:childTnLst>
                              <p:par>
                                <p:cTn id="23" presetID="1" presetClass="entr" presetSubtype="0" fill="hold" nodeType="afterEffect">
                                  <p:stCondLst>
                                    <p:cond delay="500"/>
                                  </p:stCondLst>
                                  <p:childTnLst>
                                    <p:set>
                                      <p:cBhvr>
                                        <p:cTn id="24" dur="1" fill="hold">
                                          <p:stCondLst>
                                            <p:cond delay="1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smtClean="0"/>
              <a:t>NO</a:t>
            </a:r>
          </a:p>
        </p:txBody>
      </p:sp>
      <p:sp>
        <p:nvSpPr>
          <p:cNvPr id="39939" name="Content Placeholder 2"/>
          <p:cNvSpPr>
            <a:spLocks noGrp="1"/>
          </p:cNvSpPr>
          <p:nvPr>
            <p:ph idx="1"/>
          </p:nvPr>
        </p:nvSpPr>
        <p:spPr/>
        <p:txBody>
          <a:bodyPr/>
          <a:lstStyle/>
          <a:p>
            <a:r>
              <a:rPr lang="en-US" altLang="en-US" sz="2400" dirty="0" smtClean="0"/>
              <a:t>The grid is an amazing achievement and it works exceptionally well</a:t>
            </a:r>
          </a:p>
          <a:p>
            <a:r>
              <a:rPr lang="en-US" altLang="en-US" sz="2400" dirty="0" smtClean="0"/>
              <a:t>It is recognized as the greatest engineering achievement of the 20</a:t>
            </a:r>
            <a:r>
              <a:rPr lang="en-US" altLang="en-US" sz="2400" baseline="30000" dirty="0" smtClean="0"/>
              <a:t>th</a:t>
            </a:r>
            <a:r>
              <a:rPr lang="en-US" altLang="en-US" sz="2400" dirty="0" smtClean="0"/>
              <a:t> century by the National Academy of Engineering</a:t>
            </a:r>
          </a:p>
          <a:p>
            <a:endParaRPr lang="en-US" altLang="en-US" sz="2400" dirty="0"/>
          </a:p>
          <a:p>
            <a:endParaRPr lang="en-US" altLang="en-US" sz="2400" dirty="0" smtClean="0"/>
          </a:p>
          <a:p>
            <a:endParaRPr lang="en-US" altLang="en-US" sz="2400" dirty="0"/>
          </a:p>
          <a:p>
            <a:endParaRPr lang="en-US" altLang="en-US" sz="2400" dirty="0" smtClean="0"/>
          </a:p>
          <a:p>
            <a:pPr marL="0" indent="0">
              <a:buNone/>
            </a:pPr>
            <a:r>
              <a:rPr lang="en-US" altLang="en-US" sz="2400" b="1" i="1" dirty="0" smtClean="0">
                <a:solidFill>
                  <a:schemeClr val="tx2"/>
                </a:solidFill>
              </a:rPr>
              <a:t>We could sustain reliable and cost effective delivery of electricity through basic maintenance and extension using conventional technology</a:t>
            </a:r>
          </a:p>
        </p:txBody>
      </p:sp>
      <p:pic>
        <p:nvPicPr>
          <p:cNvPr id="2050" name="Picture 2" descr="http://coe.berkeley.edu/faculty/faculty-meetings-college-committees/national-academy-of-engineering-meeting-2011/resolveuid/d7ef6b25cff1a63fe0dcf6c56e1365e7/image_previe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2855" y="3383915"/>
            <a:ext cx="1398905" cy="13989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Content Placeholder 7"/>
          <p:cNvSpPr>
            <a:spLocks noGrp="1"/>
          </p:cNvSpPr>
          <p:nvPr>
            <p:ph type="subTitle" idx="1"/>
          </p:nvPr>
        </p:nvSpPr>
        <p:spPr>
          <a:xfrm>
            <a:off x="1293813" y="1957388"/>
            <a:ext cx="7313612" cy="2911475"/>
          </a:xfrm>
        </p:spPr>
        <p:txBody>
          <a:bodyPr rtlCol="0">
            <a:normAutofit fontScale="85000" lnSpcReduction="20000"/>
          </a:bodyPr>
          <a:lstStyle/>
          <a:p>
            <a:pPr fontAlgn="auto">
              <a:spcAft>
                <a:spcPts val="0"/>
              </a:spcAft>
              <a:defRPr/>
            </a:pPr>
            <a:r>
              <a:rPr lang="en-US" sz="5400" dirty="0" smtClean="0">
                <a:solidFill>
                  <a:schemeClr val="bg1"/>
                </a:solidFill>
                <a:latin typeface="Arial"/>
                <a:cs typeface="Arial"/>
              </a:rPr>
              <a:t>This may allow some power to be restored in additional areas as the utility works to bring dark areas on line</a:t>
            </a:r>
            <a:endParaRPr lang="en-US" sz="5400" dirty="0">
              <a:solidFill>
                <a:schemeClr val="bg1"/>
              </a:solidFill>
              <a:latin typeface="Arial"/>
              <a:cs typeface="Arial"/>
            </a:endParaRPr>
          </a:p>
        </p:txBody>
      </p:sp>
    </p:spTree>
  </p:cSld>
  <p:clrMapOvr>
    <a:masterClrMapping/>
  </p:clrMapOvr>
  <p:transition spd="med" advClick="0" advTm="700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0" name="Rectangle 169"/>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Hexagon 17"/>
          <p:cNvSpPr/>
          <p:nvPr/>
        </p:nvSpPr>
        <p:spPr>
          <a:xfrm rot="5400000">
            <a:off x="215820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Hexagon 37"/>
          <p:cNvSpPr/>
          <p:nvPr/>
        </p:nvSpPr>
        <p:spPr>
          <a:xfrm rot="5400000">
            <a:off x="2820194" y="5246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Hexagon 35"/>
          <p:cNvSpPr/>
          <p:nvPr/>
        </p:nvSpPr>
        <p:spPr>
          <a:xfrm rot="5400000">
            <a:off x="3482181"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Hexagon 33"/>
          <p:cNvSpPr/>
          <p:nvPr/>
        </p:nvSpPr>
        <p:spPr>
          <a:xfrm rot="5400000">
            <a:off x="414575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Hexagon 43"/>
          <p:cNvSpPr/>
          <p:nvPr/>
        </p:nvSpPr>
        <p:spPr>
          <a:xfrm rot="5400000">
            <a:off x="181610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Hexagon 46"/>
          <p:cNvSpPr/>
          <p:nvPr/>
        </p:nvSpPr>
        <p:spPr>
          <a:xfrm rot="5400000">
            <a:off x="2479675" y="1116013"/>
            <a:ext cx="754063"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Hexagon 49"/>
          <p:cNvSpPr/>
          <p:nvPr/>
        </p:nvSpPr>
        <p:spPr>
          <a:xfrm rot="5400000">
            <a:off x="3141662" y="1116013"/>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Hexagon 52"/>
          <p:cNvSpPr/>
          <p:nvPr/>
        </p:nvSpPr>
        <p:spPr>
          <a:xfrm rot="5400000">
            <a:off x="3804443"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Hexagon 55"/>
          <p:cNvSpPr/>
          <p:nvPr/>
        </p:nvSpPr>
        <p:spPr>
          <a:xfrm rot="5400000">
            <a:off x="44767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8" name="Hexagon 167"/>
          <p:cNvSpPr/>
          <p:nvPr/>
        </p:nvSpPr>
        <p:spPr>
          <a:xfrm rot="5400000">
            <a:off x="481250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6" name="Hexagon 165"/>
          <p:cNvSpPr/>
          <p:nvPr/>
        </p:nvSpPr>
        <p:spPr>
          <a:xfrm rot="5400000">
            <a:off x="5475287"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4" name="Hexagon 163"/>
          <p:cNvSpPr/>
          <p:nvPr/>
        </p:nvSpPr>
        <p:spPr>
          <a:xfrm rot="5400000">
            <a:off x="6137275" y="5254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2" name="Hexagon 161"/>
          <p:cNvSpPr/>
          <p:nvPr/>
        </p:nvSpPr>
        <p:spPr>
          <a:xfrm rot="5400000">
            <a:off x="680005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6" name="Hexagon 155"/>
          <p:cNvSpPr/>
          <p:nvPr/>
        </p:nvSpPr>
        <p:spPr>
          <a:xfrm rot="5400000">
            <a:off x="51355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4" name="Hexagon 153"/>
          <p:cNvSpPr/>
          <p:nvPr/>
        </p:nvSpPr>
        <p:spPr>
          <a:xfrm rot="5400000">
            <a:off x="57975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2" name="Hexagon 151"/>
          <p:cNvSpPr/>
          <p:nvPr/>
        </p:nvSpPr>
        <p:spPr>
          <a:xfrm rot="5400000">
            <a:off x="6459537"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0" name="Hexagon 149"/>
          <p:cNvSpPr/>
          <p:nvPr/>
        </p:nvSpPr>
        <p:spPr>
          <a:xfrm rot="5400000">
            <a:off x="712311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8" name="Hexagon 147"/>
          <p:cNvSpPr/>
          <p:nvPr/>
        </p:nvSpPr>
        <p:spPr>
          <a:xfrm rot="5400000">
            <a:off x="7785100" y="111601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4" name="Hexagon 243"/>
          <p:cNvSpPr/>
          <p:nvPr/>
        </p:nvSpPr>
        <p:spPr>
          <a:xfrm rot="5400000">
            <a:off x="83264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2" name="Hexagon 241"/>
          <p:cNvSpPr/>
          <p:nvPr/>
        </p:nvSpPr>
        <p:spPr>
          <a:xfrm rot="5400000">
            <a:off x="149542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0" name="Hexagon 239"/>
          <p:cNvSpPr/>
          <p:nvPr/>
        </p:nvSpPr>
        <p:spPr>
          <a:xfrm rot="5400000">
            <a:off x="215741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8" name="Hexagon 237"/>
          <p:cNvSpPr/>
          <p:nvPr/>
        </p:nvSpPr>
        <p:spPr>
          <a:xfrm rot="5400000">
            <a:off x="2820194" y="1699419"/>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6" name="Hexagon 235"/>
          <p:cNvSpPr/>
          <p:nvPr/>
        </p:nvSpPr>
        <p:spPr>
          <a:xfrm rot="5400000">
            <a:off x="3482976" y="1698625"/>
            <a:ext cx="754062"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4" name="Hexagon 233"/>
          <p:cNvSpPr/>
          <p:nvPr/>
        </p:nvSpPr>
        <p:spPr>
          <a:xfrm rot="5400000">
            <a:off x="41449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2" name="Hexagon 231"/>
          <p:cNvSpPr/>
          <p:nvPr/>
        </p:nvSpPr>
        <p:spPr>
          <a:xfrm rot="5400000">
            <a:off x="1155700" y="230981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0" name="Hexagon 229"/>
          <p:cNvSpPr/>
          <p:nvPr/>
        </p:nvSpPr>
        <p:spPr>
          <a:xfrm rot="5400000">
            <a:off x="1818481" y="230901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8" name="Hexagon 227"/>
          <p:cNvSpPr/>
          <p:nvPr/>
        </p:nvSpPr>
        <p:spPr>
          <a:xfrm rot="5400000">
            <a:off x="248046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6" name="Hexagon 225"/>
          <p:cNvSpPr/>
          <p:nvPr/>
        </p:nvSpPr>
        <p:spPr>
          <a:xfrm rot="5400000">
            <a:off x="314404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4" name="Hexagon 223"/>
          <p:cNvSpPr/>
          <p:nvPr/>
        </p:nvSpPr>
        <p:spPr>
          <a:xfrm rot="5400000">
            <a:off x="3806031"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2" name="Hexagon 221"/>
          <p:cNvSpPr/>
          <p:nvPr/>
        </p:nvSpPr>
        <p:spPr>
          <a:xfrm rot="5400000">
            <a:off x="446801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8" name="Hexagon 207"/>
          <p:cNvSpPr/>
          <p:nvPr/>
        </p:nvSpPr>
        <p:spPr>
          <a:xfrm rot="5400000">
            <a:off x="481330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6" name="Hexagon 205"/>
          <p:cNvSpPr/>
          <p:nvPr/>
        </p:nvSpPr>
        <p:spPr>
          <a:xfrm rot="5400000">
            <a:off x="54752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4" name="Hexagon 203"/>
          <p:cNvSpPr/>
          <p:nvPr/>
        </p:nvSpPr>
        <p:spPr>
          <a:xfrm rot="5400000">
            <a:off x="613886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2" name="Hexagon 201"/>
          <p:cNvSpPr/>
          <p:nvPr/>
        </p:nvSpPr>
        <p:spPr>
          <a:xfrm rot="5400000">
            <a:off x="680085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0" name="Hexagon 199"/>
          <p:cNvSpPr/>
          <p:nvPr/>
        </p:nvSpPr>
        <p:spPr>
          <a:xfrm rot="5400000">
            <a:off x="7463632" y="1699419"/>
            <a:ext cx="754062" cy="6540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8" name="Hexagon 197"/>
          <p:cNvSpPr/>
          <p:nvPr/>
        </p:nvSpPr>
        <p:spPr>
          <a:xfrm rot="5400000">
            <a:off x="812641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6" name="Hexagon 195"/>
          <p:cNvSpPr/>
          <p:nvPr/>
        </p:nvSpPr>
        <p:spPr>
          <a:xfrm rot="5400000">
            <a:off x="513556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4" name="Hexagon 193"/>
          <p:cNvSpPr/>
          <p:nvPr/>
        </p:nvSpPr>
        <p:spPr>
          <a:xfrm rot="5400000">
            <a:off x="5798343" y="23106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2" name="Hexagon 191"/>
          <p:cNvSpPr/>
          <p:nvPr/>
        </p:nvSpPr>
        <p:spPr>
          <a:xfrm rot="5400000">
            <a:off x="6461125" y="230981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0" name="Hexagon 189"/>
          <p:cNvSpPr/>
          <p:nvPr/>
        </p:nvSpPr>
        <p:spPr>
          <a:xfrm rot="5400000">
            <a:off x="712311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7" name="Hexagon 316"/>
          <p:cNvSpPr/>
          <p:nvPr/>
        </p:nvSpPr>
        <p:spPr>
          <a:xfrm rot="5400000">
            <a:off x="1489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5" name="Hexagon 314"/>
          <p:cNvSpPr/>
          <p:nvPr/>
        </p:nvSpPr>
        <p:spPr>
          <a:xfrm rot="5400000">
            <a:off x="2152650" y="2905126"/>
            <a:ext cx="752475"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3" name="Hexagon 312"/>
          <p:cNvSpPr/>
          <p:nvPr/>
        </p:nvSpPr>
        <p:spPr>
          <a:xfrm rot="5400000">
            <a:off x="281543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1" name="Hexagon 310"/>
          <p:cNvSpPr/>
          <p:nvPr/>
        </p:nvSpPr>
        <p:spPr>
          <a:xfrm rot="5400000">
            <a:off x="34774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9" name="Hexagon 308"/>
          <p:cNvSpPr/>
          <p:nvPr/>
        </p:nvSpPr>
        <p:spPr>
          <a:xfrm rot="5400000">
            <a:off x="414020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5" name="Hexagon 304"/>
          <p:cNvSpPr/>
          <p:nvPr/>
        </p:nvSpPr>
        <p:spPr>
          <a:xfrm rot="5400000">
            <a:off x="1811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3" name="Hexagon 302"/>
          <p:cNvSpPr/>
          <p:nvPr/>
        </p:nvSpPr>
        <p:spPr>
          <a:xfrm rot="5400000">
            <a:off x="2474119" y="3505994"/>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1" name="Hexagon 300"/>
          <p:cNvSpPr/>
          <p:nvPr/>
        </p:nvSpPr>
        <p:spPr>
          <a:xfrm rot="5400000">
            <a:off x="313690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9" name="Hexagon 298"/>
          <p:cNvSpPr/>
          <p:nvPr/>
        </p:nvSpPr>
        <p:spPr>
          <a:xfrm rot="5400000">
            <a:off x="37988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7" name="Hexagon 296"/>
          <p:cNvSpPr/>
          <p:nvPr/>
        </p:nvSpPr>
        <p:spPr>
          <a:xfrm rot="5400000">
            <a:off x="446246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3" name="Hexagon 282"/>
          <p:cNvSpPr/>
          <p:nvPr/>
        </p:nvSpPr>
        <p:spPr>
          <a:xfrm rot="5400000">
            <a:off x="4807744"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1" name="Hexagon 280"/>
          <p:cNvSpPr/>
          <p:nvPr/>
        </p:nvSpPr>
        <p:spPr>
          <a:xfrm rot="5400000">
            <a:off x="5471319" y="2904332"/>
            <a:ext cx="752475"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9" name="Hexagon 278"/>
          <p:cNvSpPr/>
          <p:nvPr/>
        </p:nvSpPr>
        <p:spPr>
          <a:xfrm rot="5400000">
            <a:off x="6133306"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7" name="Hexagon 276"/>
          <p:cNvSpPr/>
          <p:nvPr/>
        </p:nvSpPr>
        <p:spPr>
          <a:xfrm rot="5400000">
            <a:off x="6796087" y="2905126"/>
            <a:ext cx="752475"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5" name="Hexagon 274"/>
          <p:cNvSpPr/>
          <p:nvPr/>
        </p:nvSpPr>
        <p:spPr>
          <a:xfrm rot="5400000">
            <a:off x="7458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1" name="Hexagon 270"/>
          <p:cNvSpPr/>
          <p:nvPr/>
        </p:nvSpPr>
        <p:spPr>
          <a:xfrm rot="5400000">
            <a:off x="5128419" y="3482182"/>
            <a:ext cx="752475"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9" name="Hexagon 268"/>
          <p:cNvSpPr/>
          <p:nvPr/>
        </p:nvSpPr>
        <p:spPr>
          <a:xfrm rot="5400000">
            <a:off x="57927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7" name="Hexagon 266"/>
          <p:cNvSpPr/>
          <p:nvPr/>
        </p:nvSpPr>
        <p:spPr>
          <a:xfrm rot="5400000">
            <a:off x="6452394" y="3502819"/>
            <a:ext cx="752475"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5" name="Hexagon 264"/>
          <p:cNvSpPr/>
          <p:nvPr/>
        </p:nvSpPr>
        <p:spPr>
          <a:xfrm rot="5400000">
            <a:off x="7117557"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3" name="Hexagon 262"/>
          <p:cNvSpPr/>
          <p:nvPr/>
        </p:nvSpPr>
        <p:spPr>
          <a:xfrm rot="5400000">
            <a:off x="7780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2" name="Hexagon 391"/>
          <p:cNvSpPr/>
          <p:nvPr/>
        </p:nvSpPr>
        <p:spPr>
          <a:xfrm rot="5400000">
            <a:off x="147478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0" name="Hexagon 389"/>
          <p:cNvSpPr/>
          <p:nvPr/>
        </p:nvSpPr>
        <p:spPr>
          <a:xfrm rot="5400000">
            <a:off x="213756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8" name="Hexagon 387"/>
          <p:cNvSpPr/>
          <p:nvPr/>
        </p:nvSpPr>
        <p:spPr>
          <a:xfrm rot="5400000">
            <a:off x="279955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6" name="Hexagon 385"/>
          <p:cNvSpPr/>
          <p:nvPr/>
        </p:nvSpPr>
        <p:spPr>
          <a:xfrm rot="5400000">
            <a:off x="346233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4" name="Hexagon 383"/>
          <p:cNvSpPr/>
          <p:nvPr/>
        </p:nvSpPr>
        <p:spPr>
          <a:xfrm rot="5400000">
            <a:off x="412511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0" name="Hexagon 379"/>
          <p:cNvSpPr/>
          <p:nvPr/>
        </p:nvSpPr>
        <p:spPr>
          <a:xfrm rot="5400000">
            <a:off x="1797050" y="4706938"/>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8" name="Hexagon 377"/>
          <p:cNvSpPr/>
          <p:nvPr/>
        </p:nvSpPr>
        <p:spPr>
          <a:xfrm rot="5400000">
            <a:off x="245983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6" name="Hexagon 375"/>
          <p:cNvSpPr/>
          <p:nvPr/>
        </p:nvSpPr>
        <p:spPr>
          <a:xfrm rot="5400000">
            <a:off x="3121819"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4" name="Hexagon 373"/>
          <p:cNvSpPr/>
          <p:nvPr/>
        </p:nvSpPr>
        <p:spPr>
          <a:xfrm rot="5400000">
            <a:off x="3785394"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2" name="Hexagon 371"/>
          <p:cNvSpPr/>
          <p:nvPr/>
        </p:nvSpPr>
        <p:spPr>
          <a:xfrm rot="5400000">
            <a:off x="444738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8" name="Hexagon 357"/>
          <p:cNvSpPr/>
          <p:nvPr/>
        </p:nvSpPr>
        <p:spPr>
          <a:xfrm rot="5400000">
            <a:off x="4793456" y="410606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6" name="Hexagon 355"/>
          <p:cNvSpPr/>
          <p:nvPr/>
        </p:nvSpPr>
        <p:spPr>
          <a:xfrm rot="5400000">
            <a:off x="5464175" y="40941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4" name="Hexagon 353"/>
          <p:cNvSpPr/>
          <p:nvPr/>
        </p:nvSpPr>
        <p:spPr>
          <a:xfrm rot="5400000">
            <a:off x="6117431" y="410606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2" name="Hexagon 351"/>
          <p:cNvSpPr/>
          <p:nvPr/>
        </p:nvSpPr>
        <p:spPr>
          <a:xfrm rot="5400000">
            <a:off x="6781006" y="4106069"/>
            <a:ext cx="752475"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0" name="Hexagon 349"/>
          <p:cNvSpPr/>
          <p:nvPr/>
        </p:nvSpPr>
        <p:spPr>
          <a:xfrm rot="5400000">
            <a:off x="744299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6" name="Hexagon 345"/>
          <p:cNvSpPr/>
          <p:nvPr/>
        </p:nvSpPr>
        <p:spPr>
          <a:xfrm rot="5400000">
            <a:off x="5114925" y="4706938"/>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4" name="Hexagon 343"/>
          <p:cNvSpPr/>
          <p:nvPr/>
        </p:nvSpPr>
        <p:spPr>
          <a:xfrm rot="5400000">
            <a:off x="5776912" y="4706938"/>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2" name="Hexagon 341"/>
          <p:cNvSpPr/>
          <p:nvPr/>
        </p:nvSpPr>
        <p:spPr>
          <a:xfrm rot="5400000">
            <a:off x="6439693" y="4707732"/>
            <a:ext cx="754063" cy="6540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0" name="Hexagon 339"/>
          <p:cNvSpPr/>
          <p:nvPr/>
        </p:nvSpPr>
        <p:spPr>
          <a:xfrm rot="5400000">
            <a:off x="7102475" y="4706938"/>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5" name="Hexagon 464"/>
          <p:cNvSpPr/>
          <p:nvPr/>
        </p:nvSpPr>
        <p:spPr>
          <a:xfrm rot="5400000">
            <a:off x="213360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3" name="Hexagon 462"/>
          <p:cNvSpPr/>
          <p:nvPr/>
        </p:nvSpPr>
        <p:spPr>
          <a:xfrm rot="5400000">
            <a:off x="27955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1" name="Hexagon 460"/>
          <p:cNvSpPr/>
          <p:nvPr/>
        </p:nvSpPr>
        <p:spPr>
          <a:xfrm rot="5400000">
            <a:off x="3458368"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9" name="Hexagon 458"/>
          <p:cNvSpPr/>
          <p:nvPr/>
        </p:nvSpPr>
        <p:spPr>
          <a:xfrm rot="5400000">
            <a:off x="412115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1" name="Hexagon 450"/>
          <p:cNvSpPr/>
          <p:nvPr/>
        </p:nvSpPr>
        <p:spPr>
          <a:xfrm rot="5400000">
            <a:off x="31186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9" name="Hexagon 448"/>
          <p:cNvSpPr/>
          <p:nvPr/>
        </p:nvSpPr>
        <p:spPr>
          <a:xfrm rot="5400000">
            <a:off x="378221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7" name="Hexagon 446"/>
          <p:cNvSpPr/>
          <p:nvPr/>
        </p:nvSpPr>
        <p:spPr>
          <a:xfrm rot="5400000">
            <a:off x="4444206"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3" name="Hexagon 432"/>
          <p:cNvSpPr/>
          <p:nvPr/>
        </p:nvSpPr>
        <p:spPr>
          <a:xfrm rot="5400000">
            <a:off x="47894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1" name="Hexagon 430"/>
          <p:cNvSpPr/>
          <p:nvPr/>
        </p:nvSpPr>
        <p:spPr>
          <a:xfrm rot="5400000">
            <a:off x="5451475" y="531336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9" name="Hexagon 428"/>
          <p:cNvSpPr/>
          <p:nvPr/>
        </p:nvSpPr>
        <p:spPr>
          <a:xfrm rot="5400000">
            <a:off x="6102350" y="531336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7" name="Hexagon 426"/>
          <p:cNvSpPr/>
          <p:nvPr/>
        </p:nvSpPr>
        <p:spPr>
          <a:xfrm rot="5400000">
            <a:off x="6777037" y="5313363"/>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1" name="Hexagon 420"/>
          <p:cNvSpPr/>
          <p:nvPr/>
        </p:nvSpPr>
        <p:spPr>
          <a:xfrm rot="5400000">
            <a:off x="51125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9" name="Hexagon 418"/>
          <p:cNvSpPr/>
          <p:nvPr/>
        </p:nvSpPr>
        <p:spPr>
          <a:xfrm rot="5400000">
            <a:off x="5774531"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7" name="Hexagon 416"/>
          <p:cNvSpPr/>
          <p:nvPr/>
        </p:nvSpPr>
        <p:spPr>
          <a:xfrm rot="5400000">
            <a:off x="6437312" y="59150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 name="Group 1"/>
          <p:cNvGrpSpPr>
            <a:grpSpLocks/>
          </p:cNvGrpSpPr>
          <p:nvPr/>
        </p:nvGrpSpPr>
        <p:grpSpPr bwMode="auto">
          <a:xfrm>
            <a:off x="6551613" y="3551238"/>
            <a:ext cx="552450" cy="563562"/>
            <a:chOff x="7746508" y="5567191"/>
            <a:chExt cx="553193" cy="562255"/>
          </a:xfrm>
        </p:grpSpPr>
        <p:sp>
          <p:nvSpPr>
            <p:cNvPr id="137" name="Hexagon 136"/>
            <p:cNvSpPr/>
            <p:nvPr/>
          </p:nvSpPr>
          <p:spPr>
            <a:xfrm rot="5400000">
              <a:off x="7727840" y="5752160"/>
              <a:ext cx="221735"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5" name="Hexagon 134"/>
            <p:cNvSpPr/>
            <p:nvPr/>
          </p:nvSpPr>
          <p:spPr>
            <a:xfrm rot="5400000">
              <a:off x="7820038" y="5585859"/>
              <a:ext cx="221735"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3" name="Hexagon 132"/>
            <p:cNvSpPr/>
            <p:nvPr/>
          </p:nvSpPr>
          <p:spPr>
            <a:xfrm rot="5400000">
              <a:off x="7816067" y="5924004"/>
              <a:ext cx="223319"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1" name="Hexagon 130"/>
            <p:cNvSpPr/>
            <p:nvPr/>
          </p:nvSpPr>
          <p:spPr>
            <a:xfrm rot="5400000">
              <a:off x="7912237" y="5752160"/>
              <a:ext cx="221735"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9" name="Hexagon 128"/>
            <p:cNvSpPr/>
            <p:nvPr/>
          </p:nvSpPr>
          <p:spPr>
            <a:xfrm rot="5400000">
              <a:off x="8003641" y="5927175"/>
              <a:ext cx="221735" cy="18280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7" name="Hexagon 126"/>
            <p:cNvSpPr/>
            <p:nvPr/>
          </p:nvSpPr>
          <p:spPr>
            <a:xfrm rot="5400000">
              <a:off x="8096635" y="5752160"/>
              <a:ext cx="221735"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5" name="Hexagon 124"/>
            <p:cNvSpPr/>
            <p:nvPr/>
          </p:nvSpPr>
          <p:spPr>
            <a:xfrm rot="5400000">
              <a:off x="8004436" y="5585859"/>
              <a:ext cx="221735"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2" name="Group 11"/>
          <p:cNvGrpSpPr>
            <a:grpSpLocks/>
          </p:cNvGrpSpPr>
          <p:nvPr/>
        </p:nvGrpSpPr>
        <p:grpSpPr bwMode="auto">
          <a:xfrm>
            <a:off x="5211763" y="3544888"/>
            <a:ext cx="554037" cy="563562"/>
            <a:chOff x="4823858" y="3404372"/>
            <a:chExt cx="553193" cy="562255"/>
          </a:xfrm>
        </p:grpSpPr>
        <p:sp>
          <p:nvSpPr>
            <p:cNvPr id="169" name="Hexagon 168"/>
            <p:cNvSpPr/>
            <p:nvPr/>
          </p:nvSpPr>
          <p:spPr>
            <a:xfrm rot="5400000">
              <a:off x="4804925" y="3589605"/>
              <a:ext cx="221735"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5" name="Hexagon 164"/>
            <p:cNvSpPr/>
            <p:nvPr/>
          </p:nvSpPr>
          <p:spPr>
            <a:xfrm rot="5400000">
              <a:off x="4896860" y="3423305"/>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1" name="Hexagon 160"/>
            <p:cNvSpPr/>
            <p:nvPr/>
          </p:nvSpPr>
          <p:spPr>
            <a:xfrm rot="5400000">
              <a:off x="4892898" y="3761450"/>
              <a:ext cx="223319"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Hexagon 158"/>
            <p:cNvSpPr/>
            <p:nvPr/>
          </p:nvSpPr>
          <p:spPr>
            <a:xfrm rot="5400000">
              <a:off x="4988795" y="3589605"/>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Hexagon 156"/>
            <p:cNvSpPr/>
            <p:nvPr/>
          </p:nvSpPr>
          <p:spPr>
            <a:xfrm rot="5400000">
              <a:off x="5080730" y="3763825"/>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Hexagon 152"/>
            <p:cNvSpPr/>
            <p:nvPr/>
          </p:nvSpPr>
          <p:spPr>
            <a:xfrm rot="5400000">
              <a:off x="5174249" y="3589605"/>
              <a:ext cx="221735"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Hexagon 148"/>
            <p:cNvSpPr/>
            <p:nvPr/>
          </p:nvSpPr>
          <p:spPr>
            <a:xfrm rot="5400000">
              <a:off x="5082314" y="3423305"/>
              <a:ext cx="221735"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3" name="Group 2"/>
          <p:cNvGrpSpPr>
            <a:grpSpLocks/>
          </p:cNvGrpSpPr>
          <p:nvPr/>
        </p:nvGrpSpPr>
        <p:grpSpPr bwMode="auto">
          <a:xfrm>
            <a:off x="6218238" y="5359400"/>
            <a:ext cx="552450" cy="563563"/>
            <a:chOff x="7931051" y="4988941"/>
            <a:chExt cx="553193" cy="562255"/>
          </a:xfrm>
        </p:grpSpPr>
        <p:sp>
          <p:nvSpPr>
            <p:cNvPr id="193" name="Hexagon 192"/>
            <p:cNvSpPr/>
            <p:nvPr/>
          </p:nvSpPr>
          <p:spPr>
            <a:xfrm rot="5400000">
              <a:off x="7912383" y="5173910"/>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9" name="Hexagon 188"/>
            <p:cNvSpPr/>
            <p:nvPr/>
          </p:nvSpPr>
          <p:spPr>
            <a:xfrm rot="5400000">
              <a:off x="8004582" y="5007609"/>
              <a:ext cx="221734"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7" name="Hexagon 186"/>
            <p:cNvSpPr/>
            <p:nvPr/>
          </p:nvSpPr>
          <p:spPr>
            <a:xfrm rot="5400000">
              <a:off x="8000610" y="5345755"/>
              <a:ext cx="223317"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5" name="Hexagon 184"/>
            <p:cNvSpPr/>
            <p:nvPr/>
          </p:nvSpPr>
          <p:spPr>
            <a:xfrm rot="5400000">
              <a:off x="8096780" y="5173910"/>
              <a:ext cx="221734"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3" name="Hexagon 182"/>
            <p:cNvSpPr/>
            <p:nvPr/>
          </p:nvSpPr>
          <p:spPr>
            <a:xfrm rot="5400000">
              <a:off x="8188184" y="5348925"/>
              <a:ext cx="221734" cy="18280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1" name="Hexagon 180"/>
            <p:cNvSpPr/>
            <p:nvPr/>
          </p:nvSpPr>
          <p:spPr>
            <a:xfrm rot="5400000">
              <a:off x="8281178" y="5173910"/>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9" name="Hexagon 178"/>
            <p:cNvSpPr/>
            <p:nvPr/>
          </p:nvSpPr>
          <p:spPr>
            <a:xfrm rot="5400000">
              <a:off x="8188979" y="5007609"/>
              <a:ext cx="221734"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79971" name="Group 196"/>
          <p:cNvGrpSpPr>
            <a:grpSpLocks/>
          </p:cNvGrpSpPr>
          <p:nvPr/>
        </p:nvGrpSpPr>
        <p:grpSpPr bwMode="auto">
          <a:xfrm>
            <a:off x="8213725" y="1744663"/>
            <a:ext cx="552450" cy="561975"/>
            <a:chOff x="7746508" y="5567191"/>
            <a:chExt cx="553193" cy="562255"/>
          </a:xfrm>
        </p:grpSpPr>
        <p:sp>
          <p:nvSpPr>
            <p:cNvPr id="225" name="Hexagon 224"/>
            <p:cNvSpPr/>
            <p:nvPr/>
          </p:nvSpPr>
          <p:spPr>
            <a:xfrm rot="5400000">
              <a:off x="7727526" y="5751355"/>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1" name="Hexagon 220"/>
            <p:cNvSpPr/>
            <p:nvPr/>
          </p:nvSpPr>
          <p:spPr>
            <a:xfrm rot="5400000">
              <a:off x="7819725" y="5586173"/>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9" name="Hexagon 218"/>
            <p:cNvSpPr/>
            <p:nvPr/>
          </p:nvSpPr>
          <p:spPr>
            <a:xfrm rot="5400000">
              <a:off x="7816546" y="5924478"/>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7" name="Hexagon 216"/>
            <p:cNvSpPr/>
            <p:nvPr/>
          </p:nvSpPr>
          <p:spPr>
            <a:xfrm rot="5400000">
              <a:off x="7911924"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5" name="Hexagon 214"/>
            <p:cNvSpPr/>
            <p:nvPr/>
          </p:nvSpPr>
          <p:spPr>
            <a:xfrm rot="5400000">
              <a:off x="8003329" y="5926861"/>
              <a:ext cx="222361" cy="18280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3" name="Hexagon 212"/>
            <p:cNvSpPr/>
            <p:nvPr/>
          </p:nvSpPr>
          <p:spPr>
            <a:xfrm rot="5400000">
              <a:off x="8096322"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1" name="Hexagon 210"/>
            <p:cNvSpPr/>
            <p:nvPr/>
          </p:nvSpPr>
          <p:spPr>
            <a:xfrm rot="5400000">
              <a:off x="8004123" y="5586173"/>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4" name="Freeform 3"/>
          <p:cNvSpPr/>
          <p:nvPr/>
        </p:nvSpPr>
        <p:spPr>
          <a:xfrm>
            <a:off x="5233988" y="3810000"/>
            <a:ext cx="171450" cy="536575"/>
          </a:xfrm>
          <a:custGeom>
            <a:avLst/>
            <a:gdLst>
              <a:gd name="connsiteX0" fmla="*/ 91440 w 171450"/>
              <a:gd name="connsiteY0" fmla="*/ 0 h 537210"/>
              <a:gd name="connsiteX1" fmla="*/ 171450 w 171450"/>
              <a:gd name="connsiteY1" fmla="*/ 194310 h 537210"/>
              <a:gd name="connsiteX2" fmla="*/ 0 w 171450"/>
              <a:gd name="connsiteY2" fmla="*/ 537210 h 537210"/>
            </a:gdLst>
            <a:ahLst/>
            <a:cxnLst>
              <a:cxn ang="0">
                <a:pos x="connsiteX0" y="connsiteY0"/>
              </a:cxn>
              <a:cxn ang="0">
                <a:pos x="connsiteX1" y="connsiteY1"/>
              </a:cxn>
              <a:cxn ang="0">
                <a:pos x="connsiteX2" y="connsiteY2"/>
              </a:cxn>
            </a:cxnLst>
            <a:rect l="l" t="t" r="r" b="b"/>
            <a:pathLst>
              <a:path w="171450" h="537210">
                <a:moveTo>
                  <a:pt x="91440" y="0"/>
                </a:moveTo>
                <a:lnTo>
                  <a:pt x="171450" y="194310"/>
                </a:lnTo>
                <a:lnTo>
                  <a:pt x="0" y="53721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4"/>
          <p:cNvSpPr/>
          <p:nvPr/>
        </p:nvSpPr>
        <p:spPr>
          <a:xfrm>
            <a:off x="7862888" y="1855788"/>
            <a:ext cx="742950" cy="136525"/>
          </a:xfrm>
          <a:custGeom>
            <a:avLst/>
            <a:gdLst>
              <a:gd name="connsiteX0" fmla="*/ 0 w 742950"/>
              <a:gd name="connsiteY0" fmla="*/ 137160 h 137160"/>
              <a:gd name="connsiteX1" fmla="*/ 742950 w 742950"/>
              <a:gd name="connsiteY1" fmla="*/ 0 h 137160"/>
            </a:gdLst>
            <a:ahLst/>
            <a:cxnLst>
              <a:cxn ang="0">
                <a:pos x="connsiteX0" y="connsiteY0"/>
              </a:cxn>
              <a:cxn ang="0">
                <a:pos x="connsiteX1" y="connsiteY1"/>
              </a:cxn>
            </a:cxnLst>
            <a:rect l="l" t="t" r="r" b="b"/>
            <a:pathLst>
              <a:path w="742950" h="137160">
                <a:moveTo>
                  <a:pt x="0" y="137160"/>
                </a:moveTo>
                <a:lnTo>
                  <a:pt x="74295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5"/>
          <p:cNvSpPr/>
          <p:nvPr/>
        </p:nvSpPr>
        <p:spPr>
          <a:xfrm>
            <a:off x="8308975" y="2016125"/>
            <a:ext cx="92075" cy="193675"/>
          </a:xfrm>
          <a:custGeom>
            <a:avLst/>
            <a:gdLst>
              <a:gd name="connsiteX0" fmla="*/ 0 w 91440"/>
              <a:gd name="connsiteY0" fmla="*/ 0 h 194310"/>
              <a:gd name="connsiteX1" fmla="*/ 91440 w 91440"/>
              <a:gd name="connsiteY1" fmla="*/ 194310 h 194310"/>
            </a:gdLst>
            <a:ahLst/>
            <a:cxnLst>
              <a:cxn ang="0">
                <a:pos x="connsiteX0" y="connsiteY0"/>
              </a:cxn>
              <a:cxn ang="0">
                <a:pos x="connsiteX1" y="connsiteY1"/>
              </a:cxn>
            </a:cxnLst>
            <a:rect l="l" t="t" r="r" b="b"/>
            <a:pathLst>
              <a:path w="91440" h="194310">
                <a:moveTo>
                  <a:pt x="0" y="0"/>
                </a:moveTo>
                <a:lnTo>
                  <a:pt x="91440" y="19431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7"/>
          <p:cNvSpPr/>
          <p:nvPr/>
        </p:nvSpPr>
        <p:spPr>
          <a:xfrm>
            <a:off x="6469063" y="3638550"/>
            <a:ext cx="457200" cy="811213"/>
          </a:xfrm>
          <a:custGeom>
            <a:avLst/>
            <a:gdLst>
              <a:gd name="connsiteX0" fmla="*/ 457200 w 457200"/>
              <a:gd name="connsiteY0" fmla="*/ 0 h 811530"/>
              <a:gd name="connsiteX1" fmla="*/ 182880 w 457200"/>
              <a:gd name="connsiteY1" fmla="*/ 194310 h 811530"/>
              <a:gd name="connsiteX2" fmla="*/ 285750 w 457200"/>
              <a:gd name="connsiteY2" fmla="*/ 388620 h 811530"/>
              <a:gd name="connsiteX3" fmla="*/ 0 w 457200"/>
              <a:gd name="connsiteY3" fmla="*/ 811530 h 811530"/>
            </a:gdLst>
            <a:ahLst/>
            <a:cxnLst>
              <a:cxn ang="0">
                <a:pos x="connsiteX0" y="connsiteY0"/>
              </a:cxn>
              <a:cxn ang="0">
                <a:pos x="connsiteX1" y="connsiteY1"/>
              </a:cxn>
              <a:cxn ang="0">
                <a:pos x="connsiteX2" y="connsiteY2"/>
              </a:cxn>
              <a:cxn ang="0">
                <a:pos x="connsiteX3" y="connsiteY3"/>
              </a:cxn>
            </a:cxnLst>
            <a:rect l="l" t="t" r="r" b="b"/>
            <a:pathLst>
              <a:path w="457200" h="811530">
                <a:moveTo>
                  <a:pt x="457200" y="0"/>
                </a:moveTo>
                <a:lnTo>
                  <a:pt x="182880" y="194310"/>
                </a:lnTo>
                <a:lnTo>
                  <a:pt x="285750" y="388620"/>
                </a:lnTo>
                <a:lnTo>
                  <a:pt x="0" y="81153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Freeform 8"/>
          <p:cNvSpPr/>
          <p:nvPr/>
        </p:nvSpPr>
        <p:spPr>
          <a:xfrm>
            <a:off x="6502400" y="5026025"/>
            <a:ext cx="280988" cy="658813"/>
          </a:xfrm>
          <a:custGeom>
            <a:avLst/>
            <a:gdLst>
              <a:gd name="connsiteX0" fmla="*/ 0 w 377190"/>
              <a:gd name="connsiteY0" fmla="*/ 822960 h 822960"/>
              <a:gd name="connsiteX1" fmla="*/ 91440 w 377190"/>
              <a:gd name="connsiteY1" fmla="*/ 628650 h 822960"/>
              <a:gd name="connsiteX2" fmla="*/ 0 w 377190"/>
              <a:gd name="connsiteY2" fmla="*/ 411480 h 822960"/>
              <a:gd name="connsiteX3" fmla="*/ 377190 w 377190"/>
              <a:gd name="connsiteY3" fmla="*/ 0 h 822960"/>
            </a:gdLst>
            <a:ahLst/>
            <a:cxnLst>
              <a:cxn ang="0">
                <a:pos x="connsiteX0" y="connsiteY0"/>
              </a:cxn>
              <a:cxn ang="0">
                <a:pos x="connsiteX1" y="connsiteY1"/>
              </a:cxn>
              <a:cxn ang="0">
                <a:pos x="connsiteX2" y="connsiteY2"/>
              </a:cxn>
              <a:cxn ang="0">
                <a:pos x="connsiteX3" y="connsiteY3"/>
              </a:cxn>
            </a:cxnLst>
            <a:rect l="l" t="t" r="r" b="b"/>
            <a:pathLst>
              <a:path w="377190" h="822960">
                <a:moveTo>
                  <a:pt x="0" y="822960"/>
                </a:moveTo>
                <a:lnTo>
                  <a:pt x="91440" y="628650"/>
                </a:lnTo>
                <a:lnTo>
                  <a:pt x="0" y="411480"/>
                </a:lnTo>
                <a:lnTo>
                  <a:pt x="37719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Freeform 9"/>
          <p:cNvSpPr/>
          <p:nvPr/>
        </p:nvSpPr>
        <p:spPr>
          <a:xfrm>
            <a:off x="6469063" y="4416425"/>
            <a:ext cx="307975" cy="604838"/>
          </a:xfrm>
          <a:custGeom>
            <a:avLst/>
            <a:gdLst>
              <a:gd name="connsiteX0" fmla="*/ 308610 w 308610"/>
              <a:gd name="connsiteY0" fmla="*/ 605790 h 605790"/>
              <a:gd name="connsiteX1" fmla="*/ 0 w 308610"/>
              <a:gd name="connsiteY1" fmla="*/ 0 h 605790"/>
            </a:gdLst>
            <a:ahLst/>
            <a:cxnLst>
              <a:cxn ang="0">
                <a:pos x="connsiteX0" y="connsiteY0"/>
              </a:cxn>
              <a:cxn ang="0">
                <a:pos x="connsiteX1" y="connsiteY1"/>
              </a:cxn>
            </a:cxnLst>
            <a:rect l="l" t="t" r="r" b="b"/>
            <a:pathLst>
              <a:path w="308610" h="605790">
                <a:moveTo>
                  <a:pt x="308610" y="60579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29" name="Group 228"/>
          <p:cNvGrpSpPr>
            <a:grpSpLocks/>
          </p:cNvGrpSpPr>
          <p:nvPr/>
        </p:nvGrpSpPr>
        <p:grpSpPr bwMode="auto">
          <a:xfrm>
            <a:off x="2246313" y="1746250"/>
            <a:ext cx="552450" cy="561975"/>
            <a:chOff x="7746508" y="5567191"/>
            <a:chExt cx="553193" cy="562255"/>
          </a:xfrm>
        </p:grpSpPr>
        <p:sp>
          <p:nvSpPr>
            <p:cNvPr id="257" name="Hexagon 256"/>
            <p:cNvSpPr/>
            <p:nvPr/>
          </p:nvSpPr>
          <p:spPr>
            <a:xfrm rot="5400000">
              <a:off x="7727526" y="5751355"/>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5" name="Hexagon 254"/>
            <p:cNvSpPr/>
            <p:nvPr/>
          </p:nvSpPr>
          <p:spPr>
            <a:xfrm rot="5400000">
              <a:off x="7819725" y="5586173"/>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3" name="Hexagon 252"/>
            <p:cNvSpPr/>
            <p:nvPr/>
          </p:nvSpPr>
          <p:spPr>
            <a:xfrm rot="5400000">
              <a:off x="7816546" y="5924479"/>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1" name="Hexagon 250"/>
            <p:cNvSpPr/>
            <p:nvPr/>
          </p:nvSpPr>
          <p:spPr>
            <a:xfrm rot="5400000">
              <a:off x="7911924"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9" name="Hexagon 248"/>
            <p:cNvSpPr/>
            <p:nvPr/>
          </p:nvSpPr>
          <p:spPr>
            <a:xfrm rot="5400000">
              <a:off x="8003328" y="5926862"/>
              <a:ext cx="222361" cy="18280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7" name="Hexagon 246"/>
            <p:cNvSpPr/>
            <p:nvPr/>
          </p:nvSpPr>
          <p:spPr>
            <a:xfrm rot="5400000">
              <a:off x="8096322"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5" name="Hexagon 244"/>
            <p:cNvSpPr/>
            <p:nvPr/>
          </p:nvSpPr>
          <p:spPr>
            <a:xfrm rot="5400000">
              <a:off x="8004123" y="5586173"/>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7" name="Freeform 6"/>
          <p:cNvSpPr/>
          <p:nvPr/>
        </p:nvSpPr>
        <p:spPr>
          <a:xfrm>
            <a:off x="2193925" y="1398588"/>
            <a:ext cx="617538" cy="1165225"/>
          </a:xfrm>
          <a:custGeom>
            <a:avLst/>
            <a:gdLst>
              <a:gd name="connsiteX0" fmla="*/ 0 w 617220"/>
              <a:gd name="connsiteY0" fmla="*/ 1165860 h 1165860"/>
              <a:gd name="connsiteX1" fmla="*/ 240030 w 617220"/>
              <a:gd name="connsiteY1" fmla="*/ 742950 h 1165860"/>
              <a:gd name="connsiteX2" fmla="*/ 171450 w 617220"/>
              <a:gd name="connsiteY2" fmla="*/ 582930 h 1165860"/>
              <a:gd name="connsiteX3" fmla="*/ 434340 w 617220"/>
              <a:gd name="connsiteY3" fmla="*/ 388620 h 1165860"/>
              <a:gd name="connsiteX4" fmla="*/ 617220 w 617220"/>
              <a:gd name="connsiteY4" fmla="*/ 0 h 1165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220" h="1165860">
                <a:moveTo>
                  <a:pt x="0" y="1165860"/>
                </a:moveTo>
                <a:lnTo>
                  <a:pt x="240030" y="742950"/>
                </a:lnTo>
                <a:lnTo>
                  <a:pt x="171450" y="582930"/>
                </a:lnTo>
                <a:lnTo>
                  <a:pt x="434340" y="388620"/>
                </a:lnTo>
                <a:lnTo>
                  <a:pt x="61722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59" name="Group 258"/>
          <p:cNvGrpSpPr>
            <a:grpSpLocks/>
          </p:cNvGrpSpPr>
          <p:nvPr/>
        </p:nvGrpSpPr>
        <p:grpSpPr bwMode="auto">
          <a:xfrm>
            <a:off x="5570538" y="2951163"/>
            <a:ext cx="552450" cy="561975"/>
            <a:chOff x="4823858" y="3404372"/>
            <a:chExt cx="553193" cy="562255"/>
          </a:xfrm>
        </p:grpSpPr>
        <p:sp>
          <p:nvSpPr>
            <p:cNvPr id="289" name="Hexagon 288"/>
            <p:cNvSpPr/>
            <p:nvPr/>
          </p:nvSpPr>
          <p:spPr>
            <a:xfrm rot="5400000">
              <a:off x="4804876" y="3588536"/>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7" name="Hexagon 286"/>
            <p:cNvSpPr/>
            <p:nvPr/>
          </p:nvSpPr>
          <p:spPr>
            <a:xfrm rot="5400000">
              <a:off x="4897075" y="3423354"/>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5" name="Hexagon 284"/>
            <p:cNvSpPr/>
            <p:nvPr/>
          </p:nvSpPr>
          <p:spPr>
            <a:xfrm rot="5400000">
              <a:off x="4893896" y="3761659"/>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2" name="Hexagon 281"/>
            <p:cNvSpPr/>
            <p:nvPr/>
          </p:nvSpPr>
          <p:spPr>
            <a:xfrm rot="5400000">
              <a:off x="4989274" y="3588536"/>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8" name="Hexagon 277"/>
            <p:cNvSpPr/>
            <p:nvPr/>
          </p:nvSpPr>
          <p:spPr>
            <a:xfrm rot="5400000">
              <a:off x="5080678" y="3764043"/>
              <a:ext cx="222361" cy="18280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4" name="Hexagon 273"/>
            <p:cNvSpPr/>
            <p:nvPr/>
          </p:nvSpPr>
          <p:spPr>
            <a:xfrm rot="5400000">
              <a:off x="5173672" y="3588536"/>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2" name="Hexagon 271"/>
            <p:cNvSpPr/>
            <p:nvPr/>
          </p:nvSpPr>
          <p:spPr>
            <a:xfrm rot="5400000">
              <a:off x="5081473" y="3423354"/>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3" name="Freeform 12"/>
          <p:cNvSpPr/>
          <p:nvPr/>
        </p:nvSpPr>
        <p:spPr>
          <a:xfrm>
            <a:off x="5187950" y="3044825"/>
            <a:ext cx="777875" cy="1382713"/>
          </a:xfrm>
          <a:custGeom>
            <a:avLst/>
            <a:gdLst>
              <a:gd name="connsiteX0" fmla="*/ 777240 w 777240"/>
              <a:gd name="connsiteY0" fmla="*/ 0 h 1383030"/>
              <a:gd name="connsiteX1" fmla="*/ 457200 w 777240"/>
              <a:gd name="connsiteY1" fmla="*/ 194310 h 1383030"/>
              <a:gd name="connsiteX2" fmla="*/ 571500 w 777240"/>
              <a:gd name="connsiteY2" fmla="*/ 377190 h 1383030"/>
              <a:gd name="connsiteX3" fmla="*/ 0 w 777240"/>
              <a:gd name="connsiteY3" fmla="*/ 1383030 h 1383030"/>
            </a:gdLst>
            <a:ahLst/>
            <a:cxnLst>
              <a:cxn ang="0">
                <a:pos x="connsiteX0" y="connsiteY0"/>
              </a:cxn>
              <a:cxn ang="0">
                <a:pos x="connsiteX1" y="connsiteY1"/>
              </a:cxn>
              <a:cxn ang="0">
                <a:pos x="connsiteX2" y="connsiteY2"/>
              </a:cxn>
              <a:cxn ang="0">
                <a:pos x="connsiteX3" y="connsiteY3"/>
              </a:cxn>
            </a:cxnLst>
            <a:rect l="l" t="t" r="r" b="b"/>
            <a:pathLst>
              <a:path w="777240" h="1383030">
                <a:moveTo>
                  <a:pt x="777240" y="0"/>
                </a:moveTo>
                <a:lnTo>
                  <a:pt x="457200" y="194310"/>
                </a:lnTo>
                <a:lnTo>
                  <a:pt x="571500" y="377190"/>
                </a:lnTo>
                <a:lnTo>
                  <a:pt x="0" y="138303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91" name="Group 290"/>
          <p:cNvGrpSpPr>
            <a:grpSpLocks/>
          </p:cNvGrpSpPr>
          <p:nvPr/>
        </p:nvGrpSpPr>
        <p:grpSpPr bwMode="auto">
          <a:xfrm>
            <a:off x="6897688" y="2951163"/>
            <a:ext cx="554037" cy="561975"/>
            <a:chOff x="7746508" y="5567191"/>
            <a:chExt cx="553193" cy="562255"/>
          </a:xfrm>
        </p:grpSpPr>
        <p:sp>
          <p:nvSpPr>
            <p:cNvPr id="321" name="Hexagon 320"/>
            <p:cNvSpPr/>
            <p:nvPr/>
          </p:nvSpPr>
          <p:spPr>
            <a:xfrm rot="5400000">
              <a:off x="7727262" y="5751619"/>
              <a:ext cx="222361"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9" name="Hexagon 318"/>
            <p:cNvSpPr/>
            <p:nvPr/>
          </p:nvSpPr>
          <p:spPr>
            <a:xfrm rot="5400000">
              <a:off x="7819197" y="5586437"/>
              <a:ext cx="222361"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6" name="Hexagon 315"/>
            <p:cNvSpPr/>
            <p:nvPr/>
          </p:nvSpPr>
          <p:spPr>
            <a:xfrm rot="5400000">
              <a:off x="7816027" y="5924742"/>
              <a:ext cx="222361"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2" name="Hexagon 311"/>
            <p:cNvSpPr/>
            <p:nvPr/>
          </p:nvSpPr>
          <p:spPr>
            <a:xfrm rot="5400000">
              <a:off x="7911132" y="5751619"/>
              <a:ext cx="222361"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8" name="Hexagon 307"/>
            <p:cNvSpPr/>
            <p:nvPr/>
          </p:nvSpPr>
          <p:spPr>
            <a:xfrm rot="5400000">
              <a:off x="8003067" y="5926331"/>
              <a:ext cx="222361"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6" name="Hexagon 305"/>
            <p:cNvSpPr/>
            <p:nvPr/>
          </p:nvSpPr>
          <p:spPr>
            <a:xfrm rot="5400000">
              <a:off x="8096586" y="5751619"/>
              <a:ext cx="222361" cy="183869"/>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2" name="Hexagon 301"/>
            <p:cNvSpPr/>
            <p:nvPr/>
          </p:nvSpPr>
          <p:spPr>
            <a:xfrm rot="5400000">
              <a:off x="8004651" y="5586437"/>
              <a:ext cx="222361" cy="18386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4" name="Freeform 13"/>
          <p:cNvSpPr/>
          <p:nvPr/>
        </p:nvSpPr>
        <p:spPr>
          <a:xfrm>
            <a:off x="6434138" y="3135313"/>
            <a:ext cx="754062" cy="2549525"/>
          </a:xfrm>
          <a:custGeom>
            <a:avLst/>
            <a:gdLst>
              <a:gd name="connsiteX0" fmla="*/ 68580 w 754380"/>
              <a:gd name="connsiteY0" fmla="*/ 2548890 h 2548890"/>
              <a:gd name="connsiteX1" fmla="*/ 468630 w 754380"/>
              <a:gd name="connsiteY1" fmla="*/ 1840230 h 2548890"/>
              <a:gd name="connsiteX2" fmla="*/ 0 w 754380"/>
              <a:gd name="connsiteY2" fmla="*/ 1291590 h 2548890"/>
              <a:gd name="connsiteX3" fmla="*/ 754380 w 754380"/>
              <a:gd name="connsiteY3" fmla="*/ 0 h 2548890"/>
            </a:gdLst>
            <a:ahLst/>
            <a:cxnLst>
              <a:cxn ang="0">
                <a:pos x="connsiteX0" y="connsiteY0"/>
              </a:cxn>
              <a:cxn ang="0">
                <a:pos x="connsiteX1" y="connsiteY1"/>
              </a:cxn>
              <a:cxn ang="0">
                <a:pos x="connsiteX2" y="connsiteY2"/>
              </a:cxn>
              <a:cxn ang="0">
                <a:pos x="connsiteX3" y="connsiteY3"/>
              </a:cxn>
            </a:cxnLst>
            <a:rect l="l" t="t" r="r" b="b"/>
            <a:pathLst>
              <a:path w="754380" h="2548890">
                <a:moveTo>
                  <a:pt x="68580" y="2548890"/>
                </a:moveTo>
                <a:lnTo>
                  <a:pt x="468630" y="1840230"/>
                </a:lnTo>
                <a:lnTo>
                  <a:pt x="0" y="1291590"/>
                </a:lnTo>
                <a:lnTo>
                  <a:pt x="75438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Freeform 15"/>
          <p:cNvSpPr/>
          <p:nvPr/>
        </p:nvSpPr>
        <p:spPr>
          <a:xfrm>
            <a:off x="5187950" y="4416425"/>
            <a:ext cx="1327150" cy="1268413"/>
          </a:xfrm>
          <a:custGeom>
            <a:avLst/>
            <a:gdLst>
              <a:gd name="connsiteX0" fmla="*/ 0 w 1234440"/>
              <a:gd name="connsiteY0" fmla="*/ 0 h 1417320"/>
              <a:gd name="connsiteX1" fmla="*/ 320040 w 1234440"/>
              <a:gd name="connsiteY1" fmla="*/ 605790 h 1417320"/>
              <a:gd name="connsiteX2" fmla="*/ 1074420 w 1234440"/>
              <a:gd name="connsiteY2" fmla="*/ 617220 h 1417320"/>
              <a:gd name="connsiteX3" fmla="*/ 1234440 w 1234440"/>
              <a:gd name="connsiteY3" fmla="*/ 1417320 h 1417320"/>
              <a:gd name="connsiteX4" fmla="*/ 1234440 w 1234440"/>
              <a:gd name="connsiteY4" fmla="*/ 1417320 h 1417320"/>
              <a:gd name="connsiteX5" fmla="*/ 1234440 w 1234440"/>
              <a:gd name="connsiteY5" fmla="*/ 1417320 h 141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4440" h="1417320">
                <a:moveTo>
                  <a:pt x="0" y="0"/>
                </a:moveTo>
                <a:lnTo>
                  <a:pt x="320040" y="605790"/>
                </a:lnTo>
                <a:lnTo>
                  <a:pt x="1074420" y="617220"/>
                </a:lnTo>
                <a:lnTo>
                  <a:pt x="1234440" y="1417320"/>
                </a:lnTo>
                <a:lnTo>
                  <a:pt x="1234440" y="1417320"/>
                </a:lnTo>
                <a:lnTo>
                  <a:pt x="1234440" y="141732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med" advClick="0" advTm="13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250"/>
                                  </p:stCondLst>
                                  <p:childTnLst>
                                    <p:set>
                                      <p:cBhvr>
                                        <p:cTn id="6" dur="1" fill="hold">
                                          <p:stCondLst>
                                            <p:cond delay="249"/>
                                          </p:stCondLst>
                                        </p:cTn>
                                        <p:tgtEl>
                                          <p:spTgt spid="2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par>
                          <p:cTn id="9" fill="hold" nodeType="afterGroup">
                            <p:stCondLst>
                              <p:cond delay="500"/>
                            </p:stCondLst>
                            <p:childTnLst>
                              <p:par>
                                <p:cTn id="10" presetID="19" presetClass="emph" presetSubtype="0" fill="hold" nodeType="afterEffect">
                                  <p:stCondLst>
                                    <p:cond delay="0"/>
                                  </p:stCondLst>
                                  <p:childTnLst>
                                    <p:animClr clrSpc="rgb" dir="cw">
                                      <p:cBhvr override="childStyle">
                                        <p:cTn id="11" dur="250" fill="hold"/>
                                        <p:tgtEl>
                                          <p:spTgt spid="431"/>
                                        </p:tgtEl>
                                        <p:attrNameLst>
                                          <p:attrName>style.color</p:attrName>
                                        </p:attrNameLst>
                                      </p:cBhvr>
                                      <p:to>
                                        <a:srgbClr val="D50D1D"/>
                                      </p:to>
                                    </p:animClr>
                                    <p:animClr clrSpc="rgb" dir="cw">
                                      <p:cBhvr>
                                        <p:cTn id="12" dur="250" fill="hold"/>
                                        <p:tgtEl>
                                          <p:spTgt spid="431"/>
                                        </p:tgtEl>
                                        <p:attrNameLst>
                                          <p:attrName>fillcolor</p:attrName>
                                        </p:attrNameLst>
                                      </p:cBhvr>
                                      <p:to>
                                        <a:srgbClr val="D50D1D"/>
                                      </p:to>
                                    </p:animClr>
                                    <p:set>
                                      <p:cBhvr>
                                        <p:cTn id="13" dur="250" fill="hold"/>
                                        <p:tgtEl>
                                          <p:spTgt spid="431"/>
                                        </p:tgtEl>
                                        <p:attrNameLst>
                                          <p:attrName>fill.type</p:attrName>
                                        </p:attrNameLst>
                                      </p:cBhvr>
                                      <p:to>
                                        <p:strVal val="solid"/>
                                      </p:to>
                                    </p:set>
                                    <p:set>
                                      <p:cBhvr>
                                        <p:cTn id="14" dur="250" fill="hold"/>
                                        <p:tgtEl>
                                          <p:spTgt spid="431"/>
                                        </p:tgtEl>
                                        <p:attrNameLst>
                                          <p:attrName>fill.on</p:attrName>
                                        </p:attrNameLst>
                                      </p:cBhvr>
                                      <p:to>
                                        <p:strVal val="true"/>
                                      </p:to>
                                    </p:set>
                                  </p:childTnLst>
                                </p:cTn>
                              </p:par>
                            </p:childTnLst>
                          </p:cTn>
                        </p:par>
                        <p:par>
                          <p:cTn id="15" fill="hold" nodeType="afterGroup">
                            <p:stCondLst>
                              <p:cond delay="750"/>
                            </p:stCondLst>
                            <p:childTnLst>
                              <p:par>
                                <p:cTn id="16" presetID="19" presetClass="emph" presetSubtype="0" fill="hold" nodeType="afterEffect">
                                  <p:stCondLst>
                                    <p:cond delay="0"/>
                                  </p:stCondLst>
                                  <p:childTnLst>
                                    <p:animClr clrSpc="rgb" dir="cw">
                                      <p:cBhvr override="childStyle">
                                        <p:cTn id="17" dur="250" fill="hold"/>
                                        <p:tgtEl>
                                          <p:spTgt spid="427"/>
                                        </p:tgtEl>
                                        <p:attrNameLst>
                                          <p:attrName>style.color</p:attrName>
                                        </p:attrNameLst>
                                      </p:cBhvr>
                                      <p:to>
                                        <a:srgbClr val="D50D1D"/>
                                      </p:to>
                                    </p:animClr>
                                    <p:animClr clrSpc="rgb" dir="cw">
                                      <p:cBhvr>
                                        <p:cTn id="18" dur="250" fill="hold"/>
                                        <p:tgtEl>
                                          <p:spTgt spid="427"/>
                                        </p:tgtEl>
                                        <p:attrNameLst>
                                          <p:attrName>fillcolor</p:attrName>
                                        </p:attrNameLst>
                                      </p:cBhvr>
                                      <p:to>
                                        <a:srgbClr val="D50D1D"/>
                                      </p:to>
                                    </p:animClr>
                                    <p:set>
                                      <p:cBhvr>
                                        <p:cTn id="19" dur="250" fill="hold"/>
                                        <p:tgtEl>
                                          <p:spTgt spid="427"/>
                                        </p:tgtEl>
                                        <p:attrNameLst>
                                          <p:attrName>fill.type</p:attrName>
                                        </p:attrNameLst>
                                      </p:cBhvr>
                                      <p:to>
                                        <p:strVal val="solid"/>
                                      </p:to>
                                    </p:set>
                                    <p:set>
                                      <p:cBhvr>
                                        <p:cTn id="20" dur="250" fill="hold"/>
                                        <p:tgtEl>
                                          <p:spTgt spid="427"/>
                                        </p:tgtEl>
                                        <p:attrNameLst>
                                          <p:attrName>fill.on</p:attrName>
                                        </p:attrNameLst>
                                      </p:cBhvr>
                                      <p:to>
                                        <p:strVal val="true"/>
                                      </p:to>
                                    </p:set>
                                  </p:childTnLst>
                                </p:cTn>
                              </p:par>
                            </p:childTnLst>
                          </p:cTn>
                        </p:par>
                        <p:par>
                          <p:cTn id="21" fill="hold" nodeType="afterGroup">
                            <p:stCondLst>
                              <p:cond delay="1000"/>
                            </p:stCondLst>
                            <p:childTnLst>
                              <p:par>
                                <p:cTn id="22" presetID="19" presetClass="emph" presetSubtype="0" fill="hold" nodeType="afterEffect">
                                  <p:stCondLst>
                                    <p:cond delay="0"/>
                                  </p:stCondLst>
                                  <p:childTnLst>
                                    <p:animClr clrSpc="rgb" dir="cw">
                                      <p:cBhvr override="childStyle">
                                        <p:cTn id="23" dur="250" fill="hold"/>
                                        <p:tgtEl>
                                          <p:spTgt spid="429"/>
                                        </p:tgtEl>
                                        <p:attrNameLst>
                                          <p:attrName>style.color</p:attrName>
                                        </p:attrNameLst>
                                      </p:cBhvr>
                                      <p:to>
                                        <a:srgbClr val="95B3D7"/>
                                      </p:to>
                                    </p:animClr>
                                    <p:animClr clrSpc="rgb" dir="cw">
                                      <p:cBhvr>
                                        <p:cTn id="24" dur="250" fill="hold"/>
                                        <p:tgtEl>
                                          <p:spTgt spid="429"/>
                                        </p:tgtEl>
                                        <p:attrNameLst>
                                          <p:attrName>fillcolor</p:attrName>
                                        </p:attrNameLst>
                                      </p:cBhvr>
                                      <p:to>
                                        <a:srgbClr val="95B3D7"/>
                                      </p:to>
                                    </p:animClr>
                                    <p:set>
                                      <p:cBhvr>
                                        <p:cTn id="25" dur="250" fill="hold"/>
                                        <p:tgtEl>
                                          <p:spTgt spid="429"/>
                                        </p:tgtEl>
                                        <p:attrNameLst>
                                          <p:attrName>fill.type</p:attrName>
                                        </p:attrNameLst>
                                      </p:cBhvr>
                                      <p:to>
                                        <p:strVal val="solid"/>
                                      </p:to>
                                    </p:set>
                                    <p:set>
                                      <p:cBhvr>
                                        <p:cTn id="26" dur="250" fill="hold"/>
                                        <p:tgtEl>
                                          <p:spTgt spid="429"/>
                                        </p:tgtEl>
                                        <p:attrNameLst>
                                          <p:attrName>fill.on</p:attrName>
                                        </p:attrNameLst>
                                      </p:cBhvr>
                                      <p:to>
                                        <p:strVal val="true"/>
                                      </p:to>
                                    </p:set>
                                  </p:childTnLst>
                                </p:cTn>
                              </p:par>
                            </p:childTnLst>
                          </p:cTn>
                        </p:par>
                        <p:par>
                          <p:cTn id="27" fill="hold" nodeType="afterGroup">
                            <p:stCondLst>
                              <p:cond delay="1250"/>
                            </p:stCondLst>
                            <p:childTnLst>
                              <p:par>
                                <p:cTn id="28" presetID="1" presetClass="exit" presetSubtype="0" fill="hold" nodeType="afterEffect">
                                  <p:stCondLst>
                                    <p:cond delay="0"/>
                                  </p:stCondLst>
                                  <p:childTnLst>
                                    <p:set>
                                      <p:cBhvr>
                                        <p:cTn id="29" dur="1" fill="hold">
                                          <p:stCondLst>
                                            <p:cond delay="249"/>
                                          </p:stCondLst>
                                        </p:cTn>
                                        <p:tgtEl>
                                          <p:spTgt spid="3"/>
                                        </p:tgtEl>
                                        <p:attrNameLst>
                                          <p:attrName>style.visibility</p:attrName>
                                        </p:attrNameLst>
                                      </p:cBhvr>
                                      <p:to>
                                        <p:strVal val="hidden"/>
                                      </p:to>
                                    </p:set>
                                  </p:childTnLst>
                                </p:cTn>
                              </p:par>
                            </p:childTnLst>
                          </p:cTn>
                        </p:par>
                        <p:par>
                          <p:cTn id="30" fill="hold" nodeType="afterGroup">
                            <p:stCondLst>
                              <p:cond delay="1500"/>
                            </p:stCondLst>
                            <p:childTnLst>
                              <p:par>
                                <p:cTn id="31" presetID="19" presetClass="emph" presetSubtype="0" fill="hold" nodeType="afterEffect">
                                  <p:stCondLst>
                                    <p:cond delay="0"/>
                                  </p:stCondLst>
                                  <p:childTnLst>
                                    <p:animClr clrSpc="rgb" dir="cw">
                                      <p:cBhvr override="childStyle">
                                        <p:cTn id="32" dur="250" fill="hold"/>
                                        <p:tgtEl>
                                          <p:spTgt spid="344"/>
                                        </p:tgtEl>
                                        <p:attrNameLst>
                                          <p:attrName>style.color</p:attrName>
                                        </p:attrNameLst>
                                      </p:cBhvr>
                                      <p:to>
                                        <a:srgbClr val="95B3D7"/>
                                      </p:to>
                                    </p:animClr>
                                    <p:animClr clrSpc="rgb" dir="cw">
                                      <p:cBhvr>
                                        <p:cTn id="33" dur="250" fill="hold"/>
                                        <p:tgtEl>
                                          <p:spTgt spid="344"/>
                                        </p:tgtEl>
                                        <p:attrNameLst>
                                          <p:attrName>fillcolor</p:attrName>
                                        </p:attrNameLst>
                                      </p:cBhvr>
                                      <p:to>
                                        <a:srgbClr val="95B3D7"/>
                                      </p:to>
                                    </p:animClr>
                                    <p:set>
                                      <p:cBhvr>
                                        <p:cTn id="34" dur="250" fill="hold"/>
                                        <p:tgtEl>
                                          <p:spTgt spid="344"/>
                                        </p:tgtEl>
                                        <p:attrNameLst>
                                          <p:attrName>fill.type</p:attrName>
                                        </p:attrNameLst>
                                      </p:cBhvr>
                                      <p:to>
                                        <p:strVal val="solid"/>
                                      </p:to>
                                    </p:set>
                                    <p:set>
                                      <p:cBhvr>
                                        <p:cTn id="35" dur="250" fill="hold"/>
                                        <p:tgtEl>
                                          <p:spTgt spid="344"/>
                                        </p:tgtEl>
                                        <p:attrNameLst>
                                          <p:attrName>fill.on</p:attrName>
                                        </p:attrNameLst>
                                      </p:cBhvr>
                                      <p:to>
                                        <p:strVal val="true"/>
                                      </p:to>
                                    </p:set>
                                  </p:childTnLst>
                                </p:cTn>
                              </p:par>
                            </p:childTnLst>
                          </p:cTn>
                        </p:par>
                        <p:par>
                          <p:cTn id="36" fill="hold" nodeType="afterGroup">
                            <p:stCondLst>
                              <p:cond delay="1750"/>
                            </p:stCondLst>
                            <p:childTnLst>
                              <p:par>
                                <p:cTn id="37" presetID="19" presetClass="emph" presetSubtype="0" fill="hold" nodeType="afterEffect">
                                  <p:stCondLst>
                                    <p:cond delay="0"/>
                                  </p:stCondLst>
                                  <p:childTnLst>
                                    <p:animClr clrSpc="rgb" dir="cw">
                                      <p:cBhvr override="childStyle">
                                        <p:cTn id="38" dur="250" fill="hold"/>
                                        <p:tgtEl>
                                          <p:spTgt spid="346"/>
                                        </p:tgtEl>
                                        <p:attrNameLst>
                                          <p:attrName>style.color</p:attrName>
                                        </p:attrNameLst>
                                      </p:cBhvr>
                                      <p:to>
                                        <a:srgbClr val="95B3D7"/>
                                      </p:to>
                                    </p:animClr>
                                    <p:animClr clrSpc="rgb" dir="cw">
                                      <p:cBhvr>
                                        <p:cTn id="39" dur="250" fill="hold"/>
                                        <p:tgtEl>
                                          <p:spTgt spid="346"/>
                                        </p:tgtEl>
                                        <p:attrNameLst>
                                          <p:attrName>fillcolor</p:attrName>
                                        </p:attrNameLst>
                                      </p:cBhvr>
                                      <p:to>
                                        <a:srgbClr val="95B3D7"/>
                                      </p:to>
                                    </p:animClr>
                                    <p:set>
                                      <p:cBhvr>
                                        <p:cTn id="40" dur="250" fill="hold"/>
                                        <p:tgtEl>
                                          <p:spTgt spid="346"/>
                                        </p:tgtEl>
                                        <p:attrNameLst>
                                          <p:attrName>fill.type</p:attrName>
                                        </p:attrNameLst>
                                      </p:cBhvr>
                                      <p:to>
                                        <p:strVal val="solid"/>
                                      </p:to>
                                    </p:set>
                                    <p:set>
                                      <p:cBhvr>
                                        <p:cTn id="41" dur="250" fill="hold"/>
                                        <p:tgtEl>
                                          <p:spTgt spid="346"/>
                                        </p:tgtEl>
                                        <p:attrNameLst>
                                          <p:attrName>fill.on</p:attrName>
                                        </p:attrNameLst>
                                      </p:cBhvr>
                                      <p:to>
                                        <p:strVal val="true"/>
                                      </p:to>
                                    </p:set>
                                  </p:childTnLst>
                                </p:cTn>
                              </p:par>
                            </p:childTnLst>
                          </p:cTn>
                        </p:par>
                        <p:par>
                          <p:cTn id="42" fill="hold" nodeType="afterGroup">
                            <p:stCondLst>
                              <p:cond delay="2000"/>
                            </p:stCondLst>
                            <p:childTnLst>
                              <p:par>
                                <p:cTn id="43" presetID="19" presetClass="emph" presetSubtype="0" fill="hold" nodeType="afterEffect">
                                  <p:stCondLst>
                                    <p:cond delay="0"/>
                                  </p:stCondLst>
                                  <p:childTnLst>
                                    <p:animClr clrSpc="rgb" dir="cw">
                                      <p:cBhvr override="childStyle">
                                        <p:cTn id="44" dur="250" fill="hold"/>
                                        <p:tgtEl>
                                          <p:spTgt spid="204"/>
                                        </p:tgtEl>
                                        <p:attrNameLst>
                                          <p:attrName>style.color</p:attrName>
                                        </p:attrNameLst>
                                      </p:cBhvr>
                                      <p:to>
                                        <a:srgbClr val="D50D1D"/>
                                      </p:to>
                                    </p:animClr>
                                    <p:animClr clrSpc="rgb" dir="cw">
                                      <p:cBhvr>
                                        <p:cTn id="45" dur="250" fill="hold"/>
                                        <p:tgtEl>
                                          <p:spTgt spid="204"/>
                                        </p:tgtEl>
                                        <p:attrNameLst>
                                          <p:attrName>fillcolor</p:attrName>
                                        </p:attrNameLst>
                                      </p:cBhvr>
                                      <p:to>
                                        <a:srgbClr val="D50D1D"/>
                                      </p:to>
                                    </p:animClr>
                                    <p:set>
                                      <p:cBhvr>
                                        <p:cTn id="46" dur="250" fill="hold"/>
                                        <p:tgtEl>
                                          <p:spTgt spid="204"/>
                                        </p:tgtEl>
                                        <p:attrNameLst>
                                          <p:attrName>fill.type</p:attrName>
                                        </p:attrNameLst>
                                      </p:cBhvr>
                                      <p:to>
                                        <p:strVal val="solid"/>
                                      </p:to>
                                    </p:set>
                                    <p:set>
                                      <p:cBhvr>
                                        <p:cTn id="47" dur="250" fill="hold"/>
                                        <p:tgtEl>
                                          <p:spTgt spid="204"/>
                                        </p:tgtEl>
                                        <p:attrNameLst>
                                          <p:attrName>fill.on</p:attrName>
                                        </p:attrNameLst>
                                      </p:cBhvr>
                                      <p:to>
                                        <p:strVal val="true"/>
                                      </p:to>
                                    </p:set>
                                  </p:childTnLst>
                                </p:cTn>
                              </p:par>
                            </p:childTnLst>
                          </p:cTn>
                        </p:par>
                        <p:par>
                          <p:cTn id="48" fill="hold" nodeType="afterGroup">
                            <p:stCondLst>
                              <p:cond delay="2250"/>
                            </p:stCondLst>
                            <p:childTnLst>
                              <p:par>
                                <p:cTn id="49" presetID="10" presetClass="exit" presetSubtype="0" fill="hold" nodeType="afterEffect">
                                  <p:stCondLst>
                                    <p:cond delay="0"/>
                                  </p:stCondLst>
                                  <p:childTnLst>
                                    <p:animEffect transition="out" filter="fade">
                                      <p:cBhvr>
                                        <p:cTn id="50" dur="250"/>
                                        <p:tgtEl>
                                          <p:spTgt spid="4"/>
                                        </p:tgtEl>
                                      </p:cBhvr>
                                    </p:animEffect>
                                    <p:set>
                                      <p:cBhvr>
                                        <p:cTn id="51" dur="1" fill="hold">
                                          <p:stCondLst>
                                            <p:cond delay="249"/>
                                          </p:stCondLst>
                                        </p:cTn>
                                        <p:tgtEl>
                                          <p:spTgt spid="4"/>
                                        </p:tgtEl>
                                        <p:attrNameLst>
                                          <p:attrName>style.visibility</p:attrName>
                                        </p:attrNameLst>
                                      </p:cBhvr>
                                      <p:to>
                                        <p:strVal val="hidden"/>
                                      </p:to>
                                    </p:set>
                                  </p:childTnLst>
                                </p:cTn>
                              </p:par>
                            </p:childTnLst>
                          </p:cTn>
                        </p:par>
                        <p:par>
                          <p:cTn id="52" fill="hold" nodeType="afterGroup">
                            <p:stCondLst>
                              <p:cond delay="2500"/>
                            </p:stCondLst>
                            <p:childTnLst>
                              <p:par>
                                <p:cTn id="53" presetID="10" presetClass="exit" presetSubtype="0" fill="hold" nodeType="afterEffect">
                                  <p:stCondLst>
                                    <p:cond delay="0"/>
                                  </p:stCondLst>
                                  <p:childTnLst>
                                    <p:animEffect transition="out" filter="fade">
                                      <p:cBhvr>
                                        <p:cTn id="54" dur="250"/>
                                        <p:tgtEl>
                                          <p:spTgt spid="12"/>
                                        </p:tgtEl>
                                      </p:cBhvr>
                                    </p:animEffect>
                                    <p:set>
                                      <p:cBhvr>
                                        <p:cTn id="55" dur="1" fill="hold">
                                          <p:stCondLst>
                                            <p:cond delay="249"/>
                                          </p:stCondLst>
                                        </p:cTn>
                                        <p:tgtEl>
                                          <p:spTgt spid="12"/>
                                        </p:tgtEl>
                                        <p:attrNameLst>
                                          <p:attrName>style.visibility</p:attrName>
                                        </p:attrNameLst>
                                      </p:cBhvr>
                                      <p:to>
                                        <p:strVal val="hidden"/>
                                      </p:to>
                                    </p:set>
                                  </p:childTnLst>
                                </p:cTn>
                              </p:par>
                            </p:childTnLst>
                          </p:cTn>
                        </p:par>
                        <p:par>
                          <p:cTn id="56" fill="hold" nodeType="afterGroup">
                            <p:stCondLst>
                              <p:cond delay="2750"/>
                            </p:stCondLst>
                            <p:childTnLst>
                              <p:par>
                                <p:cTn id="57" presetID="10" presetClass="exit" presetSubtype="0" fill="hold" nodeType="afterEffect">
                                  <p:stCondLst>
                                    <p:cond delay="0"/>
                                  </p:stCondLst>
                                  <p:childTnLst>
                                    <p:animEffect transition="out" filter="fade">
                                      <p:cBhvr>
                                        <p:cTn id="58" dur="250"/>
                                        <p:tgtEl>
                                          <p:spTgt spid="2"/>
                                        </p:tgtEl>
                                      </p:cBhvr>
                                    </p:animEffect>
                                    <p:set>
                                      <p:cBhvr>
                                        <p:cTn id="59" dur="1" fill="hold">
                                          <p:stCondLst>
                                            <p:cond delay="249"/>
                                          </p:stCondLst>
                                        </p:cTn>
                                        <p:tgtEl>
                                          <p:spTgt spid="2"/>
                                        </p:tgtEl>
                                        <p:attrNameLst>
                                          <p:attrName>style.visibility</p:attrName>
                                        </p:attrNameLst>
                                      </p:cBhvr>
                                      <p:to>
                                        <p:strVal val="hidden"/>
                                      </p:to>
                                    </p:set>
                                  </p:childTnLst>
                                </p:cTn>
                              </p:par>
                            </p:childTnLst>
                          </p:cTn>
                        </p:par>
                        <p:par>
                          <p:cTn id="60" fill="hold" nodeType="afterGroup">
                            <p:stCondLst>
                              <p:cond delay="3000"/>
                            </p:stCondLst>
                            <p:childTnLst>
                              <p:par>
                                <p:cTn id="61" presetID="19" presetClass="emph" presetSubtype="0" fill="hold" nodeType="afterEffect">
                                  <p:stCondLst>
                                    <p:cond delay="0"/>
                                  </p:stCondLst>
                                  <p:childTnLst>
                                    <p:animClr clrSpc="rgb" dir="cw">
                                      <p:cBhvr override="childStyle">
                                        <p:cTn id="62" dur="250" fill="hold"/>
                                        <p:tgtEl>
                                          <p:spTgt spid="271"/>
                                        </p:tgtEl>
                                        <p:attrNameLst>
                                          <p:attrName>style.color</p:attrName>
                                        </p:attrNameLst>
                                      </p:cBhvr>
                                      <p:to>
                                        <a:srgbClr val="95B3D7"/>
                                      </p:to>
                                    </p:animClr>
                                    <p:animClr clrSpc="rgb" dir="cw">
                                      <p:cBhvr>
                                        <p:cTn id="63" dur="250" fill="hold"/>
                                        <p:tgtEl>
                                          <p:spTgt spid="271"/>
                                        </p:tgtEl>
                                        <p:attrNameLst>
                                          <p:attrName>fillcolor</p:attrName>
                                        </p:attrNameLst>
                                      </p:cBhvr>
                                      <p:to>
                                        <a:srgbClr val="95B3D7"/>
                                      </p:to>
                                    </p:animClr>
                                    <p:set>
                                      <p:cBhvr>
                                        <p:cTn id="64" dur="250" fill="hold"/>
                                        <p:tgtEl>
                                          <p:spTgt spid="271"/>
                                        </p:tgtEl>
                                        <p:attrNameLst>
                                          <p:attrName>fill.type</p:attrName>
                                        </p:attrNameLst>
                                      </p:cBhvr>
                                      <p:to>
                                        <p:strVal val="solid"/>
                                      </p:to>
                                    </p:set>
                                    <p:set>
                                      <p:cBhvr>
                                        <p:cTn id="65" dur="250" fill="hold"/>
                                        <p:tgtEl>
                                          <p:spTgt spid="271"/>
                                        </p:tgtEl>
                                        <p:attrNameLst>
                                          <p:attrName>fill.on</p:attrName>
                                        </p:attrNameLst>
                                      </p:cBhvr>
                                      <p:to>
                                        <p:strVal val="true"/>
                                      </p:to>
                                    </p:set>
                                  </p:childTnLst>
                                </p:cTn>
                              </p:par>
                            </p:childTnLst>
                          </p:cTn>
                        </p:par>
                        <p:par>
                          <p:cTn id="66" fill="hold" nodeType="afterGroup">
                            <p:stCondLst>
                              <p:cond delay="3250"/>
                            </p:stCondLst>
                            <p:childTnLst>
                              <p:par>
                                <p:cTn id="67" presetID="10" presetClass="entr" presetSubtype="0" fill="hold" nodeType="afterEffect">
                                  <p:stCondLst>
                                    <p:cond delay="0"/>
                                  </p:stCondLst>
                                  <p:childTnLst>
                                    <p:set>
                                      <p:cBhvr>
                                        <p:cTn id="68" dur="1" fill="hold">
                                          <p:stCondLst>
                                            <p:cond delay="0"/>
                                          </p:stCondLst>
                                        </p:cTn>
                                        <p:tgtEl>
                                          <p:spTgt spid="259"/>
                                        </p:tgtEl>
                                        <p:attrNameLst>
                                          <p:attrName>style.visibility</p:attrName>
                                        </p:attrNameLst>
                                      </p:cBhvr>
                                      <p:to>
                                        <p:strVal val="visible"/>
                                      </p:to>
                                    </p:set>
                                    <p:animEffect transition="in" filter="fade">
                                      <p:cBhvr>
                                        <p:cTn id="69" dur="250"/>
                                        <p:tgtEl>
                                          <p:spTgt spid="259"/>
                                        </p:tgtEl>
                                      </p:cBhvr>
                                    </p:animEffect>
                                  </p:childTnLst>
                                </p:cTn>
                              </p:par>
                            </p:childTnLst>
                          </p:cTn>
                        </p:par>
                        <p:par>
                          <p:cTn id="70" fill="hold" nodeType="afterGroup">
                            <p:stCondLst>
                              <p:cond delay="3500"/>
                            </p:stCondLst>
                            <p:childTnLst>
                              <p:par>
                                <p:cTn id="71" presetID="10" presetClass="entr" presetSubtype="0"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250"/>
                                        <p:tgtEl>
                                          <p:spTgt spid="13"/>
                                        </p:tgtEl>
                                      </p:cBhvr>
                                    </p:animEffect>
                                  </p:childTnLst>
                                </p:cTn>
                              </p:par>
                            </p:childTnLst>
                          </p:cTn>
                        </p:par>
                        <p:par>
                          <p:cTn id="74" fill="hold" nodeType="afterGroup">
                            <p:stCondLst>
                              <p:cond delay="3750"/>
                            </p:stCondLst>
                            <p:childTnLst>
                              <p:par>
                                <p:cTn id="75" presetID="19" presetClass="emph" presetSubtype="0" fill="hold" nodeType="afterEffect">
                                  <p:stCondLst>
                                    <p:cond delay="0"/>
                                  </p:stCondLst>
                                  <p:childTnLst>
                                    <p:animClr clrSpc="rgb" dir="cw">
                                      <p:cBhvr override="childStyle">
                                        <p:cTn id="76" dur="250" fill="hold"/>
                                        <p:tgtEl>
                                          <p:spTgt spid="267"/>
                                        </p:tgtEl>
                                        <p:attrNameLst>
                                          <p:attrName>style.color</p:attrName>
                                        </p:attrNameLst>
                                      </p:cBhvr>
                                      <p:to>
                                        <a:srgbClr val="95B3D7"/>
                                      </p:to>
                                    </p:animClr>
                                    <p:animClr clrSpc="rgb" dir="cw">
                                      <p:cBhvr>
                                        <p:cTn id="77" dur="250" fill="hold"/>
                                        <p:tgtEl>
                                          <p:spTgt spid="267"/>
                                        </p:tgtEl>
                                        <p:attrNameLst>
                                          <p:attrName>fillcolor</p:attrName>
                                        </p:attrNameLst>
                                      </p:cBhvr>
                                      <p:to>
                                        <a:srgbClr val="95B3D7"/>
                                      </p:to>
                                    </p:animClr>
                                    <p:set>
                                      <p:cBhvr>
                                        <p:cTn id="78" dur="250" fill="hold"/>
                                        <p:tgtEl>
                                          <p:spTgt spid="267"/>
                                        </p:tgtEl>
                                        <p:attrNameLst>
                                          <p:attrName>fill.type</p:attrName>
                                        </p:attrNameLst>
                                      </p:cBhvr>
                                      <p:to>
                                        <p:strVal val="solid"/>
                                      </p:to>
                                    </p:set>
                                    <p:set>
                                      <p:cBhvr>
                                        <p:cTn id="79" dur="250" fill="hold"/>
                                        <p:tgtEl>
                                          <p:spTgt spid="267"/>
                                        </p:tgtEl>
                                        <p:attrNameLst>
                                          <p:attrName>fill.on</p:attrName>
                                        </p:attrNameLst>
                                      </p:cBhvr>
                                      <p:to>
                                        <p:strVal val="true"/>
                                      </p:to>
                                    </p:set>
                                  </p:childTnLst>
                                </p:cTn>
                              </p:par>
                            </p:childTnLst>
                          </p:cTn>
                        </p:par>
                        <p:par>
                          <p:cTn id="80" fill="hold" nodeType="afterGroup">
                            <p:stCondLst>
                              <p:cond delay="4000"/>
                            </p:stCondLst>
                            <p:childTnLst>
                              <p:par>
                                <p:cTn id="81" presetID="10" presetClass="exit" presetSubtype="0" fill="hold" nodeType="afterEffect">
                                  <p:stCondLst>
                                    <p:cond delay="0"/>
                                  </p:stCondLst>
                                  <p:childTnLst>
                                    <p:animEffect transition="out" filter="fade">
                                      <p:cBhvr>
                                        <p:cTn id="82" dur="250"/>
                                        <p:tgtEl>
                                          <p:spTgt spid="8"/>
                                        </p:tgtEl>
                                      </p:cBhvr>
                                    </p:animEffect>
                                    <p:set>
                                      <p:cBhvr>
                                        <p:cTn id="83" dur="1" fill="hold">
                                          <p:stCondLst>
                                            <p:cond delay="249"/>
                                          </p:stCondLst>
                                        </p:cTn>
                                        <p:tgtEl>
                                          <p:spTgt spid="8"/>
                                        </p:tgtEl>
                                        <p:attrNameLst>
                                          <p:attrName>style.visibility</p:attrName>
                                        </p:attrNameLst>
                                      </p:cBhvr>
                                      <p:to>
                                        <p:strVal val="hidden"/>
                                      </p:to>
                                    </p:set>
                                  </p:childTnLst>
                                </p:cTn>
                              </p:par>
                            </p:childTnLst>
                          </p:cTn>
                        </p:par>
                        <p:par>
                          <p:cTn id="84" fill="hold" nodeType="afterGroup">
                            <p:stCondLst>
                              <p:cond delay="4250"/>
                            </p:stCondLst>
                            <p:childTnLst>
                              <p:par>
                                <p:cTn id="85" presetID="10" presetClass="entr" presetSubtype="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250"/>
                                        <p:tgtEl>
                                          <p:spTgt spid="16"/>
                                        </p:tgtEl>
                                      </p:cBhvr>
                                    </p:animEffect>
                                  </p:childTnLst>
                                </p:cTn>
                              </p:par>
                            </p:childTnLst>
                          </p:cTn>
                        </p:par>
                        <p:par>
                          <p:cTn id="88" fill="hold" nodeType="afterGroup">
                            <p:stCondLst>
                              <p:cond delay="4500"/>
                            </p:stCondLst>
                            <p:childTnLst>
                              <p:par>
                                <p:cTn id="89" presetID="10" presetClass="exit" presetSubtype="0" fill="hold" nodeType="afterEffect">
                                  <p:stCondLst>
                                    <p:cond delay="0"/>
                                  </p:stCondLst>
                                  <p:childTnLst>
                                    <p:animEffect transition="out" filter="fade">
                                      <p:cBhvr>
                                        <p:cTn id="90" dur="250"/>
                                        <p:tgtEl>
                                          <p:spTgt spid="10"/>
                                        </p:tgtEl>
                                      </p:cBhvr>
                                    </p:animEffect>
                                    <p:set>
                                      <p:cBhvr>
                                        <p:cTn id="91" dur="1" fill="hold">
                                          <p:stCondLst>
                                            <p:cond delay="249"/>
                                          </p:stCondLst>
                                        </p:cTn>
                                        <p:tgtEl>
                                          <p:spTgt spid="10"/>
                                        </p:tgtEl>
                                        <p:attrNameLst>
                                          <p:attrName>style.visibility</p:attrName>
                                        </p:attrNameLst>
                                      </p:cBhvr>
                                      <p:to>
                                        <p:strVal val="hidden"/>
                                      </p:to>
                                    </p:set>
                                  </p:childTnLst>
                                </p:cTn>
                              </p:par>
                            </p:childTnLst>
                          </p:cTn>
                        </p:par>
                        <p:par>
                          <p:cTn id="92" fill="hold" nodeType="afterGroup">
                            <p:stCondLst>
                              <p:cond delay="4750"/>
                            </p:stCondLst>
                            <p:childTnLst>
                              <p:par>
                                <p:cTn id="93" presetID="1" presetClass="entr" presetSubtype="0" fill="hold" nodeType="afterEffect">
                                  <p:stCondLst>
                                    <p:cond delay="0"/>
                                  </p:stCondLst>
                                  <p:childTnLst>
                                    <p:set>
                                      <p:cBhvr>
                                        <p:cTn id="94" dur="1" fill="hold">
                                          <p:stCondLst>
                                            <p:cond delay="249"/>
                                          </p:stCondLst>
                                        </p:cTn>
                                        <p:tgtEl>
                                          <p:spTgt spid="291"/>
                                        </p:tgtEl>
                                        <p:attrNameLst>
                                          <p:attrName>style.visibility</p:attrName>
                                        </p:attrNameLst>
                                      </p:cBhvr>
                                      <p:to>
                                        <p:strVal val="visible"/>
                                      </p:to>
                                    </p:set>
                                  </p:childTnLst>
                                </p:cTn>
                              </p:par>
                            </p:childTnLst>
                          </p:cTn>
                        </p:par>
                        <p:par>
                          <p:cTn id="95" fill="hold" nodeType="afterGroup">
                            <p:stCondLst>
                              <p:cond delay="5000"/>
                            </p:stCondLst>
                            <p:childTnLst>
                              <p:par>
                                <p:cTn id="96" presetID="10" presetClass="exit" presetSubtype="0" fill="hold" nodeType="afterEffect">
                                  <p:stCondLst>
                                    <p:cond delay="0"/>
                                  </p:stCondLst>
                                  <p:childTnLst>
                                    <p:animEffect transition="out" filter="fade">
                                      <p:cBhvr>
                                        <p:cTn id="97" dur="250"/>
                                        <p:tgtEl>
                                          <p:spTgt spid="9"/>
                                        </p:tgtEl>
                                      </p:cBhvr>
                                    </p:animEffect>
                                    <p:set>
                                      <p:cBhvr>
                                        <p:cTn id="98" dur="1" fill="hold">
                                          <p:stCondLst>
                                            <p:cond delay="249"/>
                                          </p:stCondLst>
                                        </p:cTn>
                                        <p:tgtEl>
                                          <p:spTgt spid="9"/>
                                        </p:tgtEl>
                                        <p:attrNameLst>
                                          <p:attrName>style.visibility</p:attrName>
                                        </p:attrNameLst>
                                      </p:cBhvr>
                                      <p:to>
                                        <p:strVal val="hidden"/>
                                      </p:to>
                                    </p:set>
                                  </p:childTnLst>
                                </p:cTn>
                              </p:par>
                            </p:childTnLst>
                          </p:cTn>
                        </p:par>
                        <p:par>
                          <p:cTn id="99" fill="hold" nodeType="afterGroup">
                            <p:stCondLst>
                              <p:cond delay="5250"/>
                            </p:stCondLst>
                            <p:childTnLst>
                              <p:par>
                                <p:cTn id="100" presetID="1" presetClass="entr" presetSubtype="0" fill="hold" nodeType="afterEffect">
                                  <p:stCondLst>
                                    <p:cond delay="0"/>
                                  </p:stCondLst>
                                  <p:childTnLst>
                                    <p:set>
                                      <p:cBhvr>
                                        <p:cTn id="101" dur="1" fill="hold">
                                          <p:stCondLst>
                                            <p:cond delay="24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0899" name="Content Placeholder 7"/>
          <p:cNvSpPr>
            <a:spLocks noGrp="1"/>
          </p:cNvSpPr>
          <p:nvPr>
            <p:ph type="subTitle" idx="1"/>
          </p:nvPr>
        </p:nvSpPr>
        <p:spPr>
          <a:xfrm>
            <a:off x="1293813" y="2909888"/>
            <a:ext cx="7313612" cy="2319337"/>
          </a:xfrm>
        </p:spPr>
        <p:txBody>
          <a:bodyPr/>
          <a:lstStyle/>
          <a:p>
            <a:r>
              <a:rPr lang="en-US" altLang="en-US" sz="4400" smtClean="0">
                <a:solidFill>
                  <a:schemeClr val="bg1"/>
                </a:solidFill>
                <a:latin typeface="Arial" pitchFamily="34" charset="0"/>
                <a:cs typeface="Arial" pitchFamily="34" charset="0"/>
              </a:rPr>
              <a:t>Soon, everyone has power</a:t>
            </a:r>
          </a:p>
        </p:txBody>
      </p:sp>
    </p:spTree>
  </p:cSld>
  <p:clrMapOvr>
    <a:masterClrMapping/>
  </p:clrMapOvr>
  <p:transition spd="med" advClick="0" advTm="5000">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4" name="Rectangle 133"/>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3" name="Hexagon 322"/>
          <p:cNvSpPr/>
          <p:nvPr/>
        </p:nvSpPr>
        <p:spPr>
          <a:xfrm rot="5400000">
            <a:off x="6803231" y="2902744"/>
            <a:ext cx="752475"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Hexagon 17"/>
          <p:cNvSpPr/>
          <p:nvPr/>
        </p:nvSpPr>
        <p:spPr>
          <a:xfrm rot="5400000">
            <a:off x="215820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Hexagon 37"/>
          <p:cNvSpPr/>
          <p:nvPr/>
        </p:nvSpPr>
        <p:spPr>
          <a:xfrm rot="5400000">
            <a:off x="2820194" y="5246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Hexagon 35"/>
          <p:cNvSpPr/>
          <p:nvPr/>
        </p:nvSpPr>
        <p:spPr>
          <a:xfrm rot="5400000">
            <a:off x="3482181"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Hexagon 33"/>
          <p:cNvSpPr/>
          <p:nvPr/>
        </p:nvSpPr>
        <p:spPr>
          <a:xfrm rot="5400000">
            <a:off x="414575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Hexagon 43"/>
          <p:cNvSpPr/>
          <p:nvPr/>
        </p:nvSpPr>
        <p:spPr>
          <a:xfrm rot="5400000">
            <a:off x="181610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Hexagon 46"/>
          <p:cNvSpPr/>
          <p:nvPr/>
        </p:nvSpPr>
        <p:spPr>
          <a:xfrm rot="5400000">
            <a:off x="2479675" y="1116013"/>
            <a:ext cx="754063"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Hexagon 49"/>
          <p:cNvSpPr/>
          <p:nvPr/>
        </p:nvSpPr>
        <p:spPr>
          <a:xfrm rot="5400000">
            <a:off x="3141662" y="1116013"/>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Hexagon 52"/>
          <p:cNvSpPr/>
          <p:nvPr/>
        </p:nvSpPr>
        <p:spPr>
          <a:xfrm rot="5400000">
            <a:off x="3804443"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Hexagon 55"/>
          <p:cNvSpPr/>
          <p:nvPr/>
        </p:nvSpPr>
        <p:spPr>
          <a:xfrm rot="5400000">
            <a:off x="44767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8" name="Hexagon 167"/>
          <p:cNvSpPr/>
          <p:nvPr/>
        </p:nvSpPr>
        <p:spPr>
          <a:xfrm rot="5400000">
            <a:off x="481250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6" name="Hexagon 165"/>
          <p:cNvSpPr/>
          <p:nvPr/>
        </p:nvSpPr>
        <p:spPr>
          <a:xfrm rot="5400000">
            <a:off x="5475287"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4" name="Hexagon 163"/>
          <p:cNvSpPr/>
          <p:nvPr/>
        </p:nvSpPr>
        <p:spPr>
          <a:xfrm rot="5400000">
            <a:off x="6137275" y="5254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2" name="Hexagon 161"/>
          <p:cNvSpPr/>
          <p:nvPr/>
        </p:nvSpPr>
        <p:spPr>
          <a:xfrm rot="5400000">
            <a:off x="680005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6" name="Hexagon 155"/>
          <p:cNvSpPr/>
          <p:nvPr/>
        </p:nvSpPr>
        <p:spPr>
          <a:xfrm rot="5400000">
            <a:off x="51355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4" name="Hexagon 153"/>
          <p:cNvSpPr/>
          <p:nvPr/>
        </p:nvSpPr>
        <p:spPr>
          <a:xfrm rot="5400000">
            <a:off x="57975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2" name="Hexagon 151"/>
          <p:cNvSpPr/>
          <p:nvPr/>
        </p:nvSpPr>
        <p:spPr>
          <a:xfrm rot="5400000">
            <a:off x="6459537"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0" name="Hexagon 149"/>
          <p:cNvSpPr/>
          <p:nvPr/>
        </p:nvSpPr>
        <p:spPr>
          <a:xfrm rot="5400000">
            <a:off x="712311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8" name="Hexagon 147"/>
          <p:cNvSpPr/>
          <p:nvPr/>
        </p:nvSpPr>
        <p:spPr>
          <a:xfrm rot="5400000">
            <a:off x="7785100" y="1116013"/>
            <a:ext cx="754063"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4" name="Hexagon 243"/>
          <p:cNvSpPr/>
          <p:nvPr/>
        </p:nvSpPr>
        <p:spPr>
          <a:xfrm rot="5400000">
            <a:off x="83264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2" name="Hexagon 241"/>
          <p:cNvSpPr/>
          <p:nvPr/>
        </p:nvSpPr>
        <p:spPr>
          <a:xfrm rot="5400000">
            <a:off x="149542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0" name="Hexagon 239"/>
          <p:cNvSpPr/>
          <p:nvPr/>
        </p:nvSpPr>
        <p:spPr>
          <a:xfrm rot="5400000">
            <a:off x="215741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8" name="Hexagon 237"/>
          <p:cNvSpPr/>
          <p:nvPr/>
        </p:nvSpPr>
        <p:spPr>
          <a:xfrm rot="5400000">
            <a:off x="2820194" y="1699419"/>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6" name="Hexagon 235"/>
          <p:cNvSpPr/>
          <p:nvPr/>
        </p:nvSpPr>
        <p:spPr>
          <a:xfrm rot="5400000">
            <a:off x="3482976" y="1698625"/>
            <a:ext cx="754062"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4" name="Hexagon 233"/>
          <p:cNvSpPr/>
          <p:nvPr/>
        </p:nvSpPr>
        <p:spPr>
          <a:xfrm rot="5400000">
            <a:off x="41449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2" name="Hexagon 231"/>
          <p:cNvSpPr/>
          <p:nvPr/>
        </p:nvSpPr>
        <p:spPr>
          <a:xfrm rot="5400000">
            <a:off x="1155700" y="230981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0" name="Hexagon 229"/>
          <p:cNvSpPr/>
          <p:nvPr/>
        </p:nvSpPr>
        <p:spPr>
          <a:xfrm rot="5400000">
            <a:off x="1818481" y="230901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8" name="Hexagon 227"/>
          <p:cNvSpPr/>
          <p:nvPr/>
        </p:nvSpPr>
        <p:spPr>
          <a:xfrm rot="5400000">
            <a:off x="248046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6" name="Hexagon 225"/>
          <p:cNvSpPr/>
          <p:nvPr/>
        </p:nvSpPr>
        <p:spPr>
          <a:xfrm rot="5400000">
            <a:off x="314404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4" name="Hexagon 223"/>
          <p:cNvSpPr/>
          <p:nvPr/>
        </p:nvSpPr>
        <p:spPr>
          <a:xfrm rot="5400000">
            <a:off x="3806031"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2" name="Hexagon 221"/>
          <p:cNvSpPr/>
          <p:nvPr/>
        </p:nvSpPr>
        <p:spPr>
          <a:xfrm rot="5400000">
            <a:off x="446801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8" name="Hexagon 207"/>
          <p:cNvSpPr/>
          <p:nvPr/>
        </p:nvSpPr>
        <p:spPr>
          <a:xfrm rot="5400000">
            <a:off x="481330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6" name="Hexagon 205"/>
          <p:cNvSpPr/>
          <p:nvPr/>
        </p:nvSpPr>
        <p:spPr>
          <a:xfrm rot="5400000">
            <a:off x="54752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4" name="Hexagon 203"/>
          <p:cNvSpPr/>
          <p:nvPr/>
        </p:nvSpPr>
        <p:spPr>
          <a:xfrm rot="5400000">
            <a:off x="6138863" y="16986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2" name="Hexagon 201"/>
          <p:cNvSpPr/>
          <p:nvPr/>
        </p:nvSpPr>
        <p:spPr>
          <a:xfrm rot="5400000">
            <a:off x="680085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0" name="Hexagon 199"/>
          <p:cNvSpPr/>
          <p:nvPr/>
        </p:nvSpPr>
        <p:spPr>
          <a:xfrm rot="5400000">
            <a:off x="7463632" y="1699419"/>
            <a:ext cx="754062" cy="6540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8" name="Hexagon 197"/>
          <p:cNvSpPr/>
          <p:nvPr/>
        </p:nvSpPr>
        <p:spPr>
          <a:xfrm rot="5400000">
            <a:off x="8119269" y="1674019"/>
            <a:ext cx="752475"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6" name="Hexagon 195"/>
          <p:cNvSpPr/>
          <p:nvPr/>
        </p:nvSpPr>
        <p:spPr>
          <a:xfrm rot="5400000">
            <a:off x="513556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4" name="Hexagon 193"/>
          <p:cNvSpPr/>
          <p:nvPr/>
        </p:nvSpPr>
        <p:spPr>
          <a:xfrm rot="5400000">
            <a:off x="5798343" y="23106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0" name="Hexagon 189"/>
          <p:cNvSpPr/>
          <p:nvPr/>
        </p:nvSpPr>
        <p:spPr>
          <a:xfrm rot="5400000">
            <a:off x="712311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7" name="Hexagon 316"/>
          <p:cNvSpPr/>
          <p:nvPr/>
        </p:nvSpPr>
        <p:spPr>
          <a:xfrm rot="5400000">
            <a:off x="1489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5" name="Hexagon 314"/>
          <p:cNvSpPr/>
          <p:nvPr/>
        </p:nvSpPr>
        <p:spPr>
          <a:xfrm rot="5400000">
            <a:off x="2152650" y="2905126"/>
            <a:ext cx="752475"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3" name="Hexagon 312"/>
          <p:cNvSpPr/>
          <p:nvPr/>
        </p:nvSpPr>
        <p:spPr>
          <a:xfrm rot="5400000">
            <a:off x="281543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1" name="Hexagon 310"/>
          <p:cNvSpPr/>
          <p:nvPr/>
        </p:nvSpPr>
        <p:spPr>
          <a:xfrm rot="5400000">
            <a:off x="34774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9" name="Hexagon 308"/>
          <p:cNvSpPr/>
          <p:nvPr/>
        </p:nvSpPr>
        <p:spPr>
          <a:xfrm rot="5400000">
            <a:off x="414020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5" name="Hexagon 304"/>
          <p:cNvSpPr/>
          <p:nvPr/>
        </p:nvSpPr>
        <p:spPr>
          <a:xfrm rot="5400000">
            <a:off x="1811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3" name="Hexagon 302"/>
          <p:cNvSpPr/>
          <p:nvPr/>
        </p:nvSpPr>
        <p:spPr>
          <a:xfrm rot="5400000">
            <a:off x="2474119" y="3505994"/>
            <a:ext cx="754062" cy="654050"/>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1" name="Hexagon 300"/>
          <p:cNvSpPr/>
          <p:nvPr/>
        </p:nvSpPr>
        <p:spPr>
          <a:xfrm rot="5400000">
            <a:off x="313690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9" name="Hexagon 298"/>
          <p:cNvSpPr/>
          <p:nvPr/>
        </p:nvSpPr>
        <p:spPr>
          <a:xfrm rot="5400000">
            <a:off x="37988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7" name="Hexagon 296"/>
          <p:cNvSpPr/>
          <p:nvPr/>
        </p:nvSpPr>
        <p:spPr>
          <a:xfrm rot="5400000">
            <a:off x="446246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3" name="Hexagon 282"/>
          <p:cNvSpPr/>
          <p:nvPr/>
        </p:nvSpPr>
        <p:spPr>
          <a:xfrm rot="5400000">
            <a:off x="4807744"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1" name="Hexagon 280"/>
          <p:cNvSpPr/>
          <p:nvPr/>
        </p:nvSpPr>
        <p:spPr>
          <a:xfrm rot="5400000">
            <a:off x="5471319" y="2904332"/>
            <a:ext cx="752475" cy="655637"/>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9" name="Hexagon 278"/>
          <p:cNvSpPr/>
          <p:nvPr/>
        </p:nvSpPr>
        <p:spPr>
          <a:xfrm rot="5400000">
            <a:off x="6133306"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5" name="Hexagon 274"/>
          <p:cNvSpPr/>
          <p:nvPr/>
        </p:nvSpPr>
        <p:spPr>
          <a:xfrm rot="5400000">
            <a:off x="7458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1" name="Hexagon 270"/>
          <p:cNvSpPr/>
          <p:nvPr/>
        </p:nvSpPr>
        <p:spPr>
          <a:xfrm rot="5400000">
            <a:off x="5128419" y="3482182"/>
            <a:ext cx="752475"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9" name="Hexagon 268"/>
          <p:cNvSpPr/>
          <p:nvPr/>
        </p:nvSpPr>
        <p:spPr>
          <a:xfrm rot="5400000">
            <a:off x="57927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7" name="Hexagon 266"/>
          <p:cNvSpPr/>
          <p:nvPr/>
        </p:nvSpPr>
        <p:spPr>
          <a:xfrm rot="5400000">
            <a:off x="6452394" y="3502819"/>
            <a:ext cx="752475"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5" name="Hexagon 264"/>
          <p:cNvSpPr/>
          <p:nvPr/>
        </p:nvSpPr>
        <p:spPr>
          <a:xfrm rot="5400000">
            <a:off x="7117557"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3" name="Hexagon 262"/>
          <p:cNvSpPr/>
          <p:nvPr/>
        </p:nvSpPr>
        <p:spPr>
          <a:xfrm rot="5400000">
            <a:off x="7780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2" name="Hexagon 391"/>
          <p:cNvSpPr/>
          <p:nvPr/>
        </p:nvSpPr>
        <p:spPr>
          <a:xfrm rot="5400000">
            <a:off x="147478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0" name="Hexagon 389"/>
          <p:cNvSpPr/>
          <p:nvPr/>
        </p:nvSpPr>
        <p:spPr>
          <a:xfrm rot="5400000">
            <a:off x="213756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8" name="Hexagon 387"/>
          <p:cNvSpPr/>
          <p:nvPr/>
        </p:nvSpPr>
        <p:spPr>
          <a:xfrm rot="5400000">
            <a:off x="279955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6" name="Hexagon 385"/>
          <p:cNvSpPr/>
          <p:nvPr/>
        </p:nvSpPr>
        <p:spPr>
          <a:xfrm rot="5400000">
            <a:off x="346233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4" name="Hexagon 383"/>
          <p:cNvSpPr/>
          <p:nvPr/>
        </p:nvSpPr>
        <p:spPr>
          <a:xfrm rot="5400000">
            <a:off x="412511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0" name="Hexagon 379"/>
          <p:cNvSpPr/>
          <p:nvPr/>
        </p:nvSpPr>
        <p:spPr>
          <a:xfrm rot="5400000">
            <a:off x="1797050" y="4706938"/>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8" name="Hexagon 377"/>
          <p:cNvSpPr/>
          <p:nvPr/>
        </p:nvSpPr>
        <p:spPr>
          <a:xfrm rot="5400000">
            <a:off x="245983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6" name="Hexagon 375"/>
          <p:cNvSpPr/>
          <p:nvPr/>
        </p:nvSpPr>
        <p:spPr>
          <a:xfrm rot="5400000">
            <a:off x="3121819"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4" name="Hexagon 373"/>
          <p:cNvSpPr/>
          <p:nvPr/>
        </p:nvSpPr>
        <p:spPr>
          <a:xfrm rot="5400000">
            <a:off x="3785394"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2" name="Hexagon 371"/>
          <p:cNvSpPr/>
          <p:nvPr/>
        </p:nvSpPr>
        <p:spPr>
          <a:xfrm rot="5400000">
            <a:off x="444738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8" name="Hexagon 357"/>
          <p:cNvSpPr/>
          <p:nvPr/>
        </p:nvSpPr>
        <p:spPr>
          <a:xfrm rot="5400000">
            <a:off x="4793456" y="410606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6" name="Hexagon 355"/>
          <p:cNvSpPr/>
          <p:nvPr/>
        </p:nvSpPr>
        <p:spPr>
          <a:xfrm rot="5400000">
            <a:off x="5464175" y="40941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4" name="Hexagon 353"/>
          <p:cNvSpPr/>
          <p:nvPr/>
        </p:nvSpPr>
        <p:spPr>
          <a:xfrm rot="5400000">
            <a:off x="6117431" y="410606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2" name="Hexagon 351"/>
          <p:cNvSpPr/>
          <p:nvPr/>
        </p:nvSpPr>
        <p:spPr>
          <a:xfrm rot="5400000">
            <a:off x="6781006" y="4106069"/>
            <a:ext cx="752475"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0" name="Hexagon 349"/>
          <p:cNvSpPr/>
          <p:nvPr/>
        </p:nvSpPr>
        <p:spPr>
          <a:xfrm rot="5400000">
            <a:off x="744299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6" name="Hexagon 345"/>
          <p:cNvSpPr/>
          <p:nvPr/>
        </p:nvSpPr>
        <p:spPr>
          <a:xfrm rot="5400000">
            <a:off x="5114925" y="4706938"/>
            <a:ext cx="754063"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4" name="Hexagon 343"/>
          <p:cNvSpPr/>
          <p:nvPr/>
        </p:nvSpPr>
        <p:spPr>
          <a:xfrm rot="5400000">
            <a:off x="5776912" y="4706938"/>
            <a:ext cx="754063"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2" name="Hexagon 341"/>
          <p:cNvSpPr/>
          <p:nvPr/>
        </p:nvSpPr>
        <p:spPr>
          <a:xfrm rot="5400000">
            <a:off x="6439693" y="4707732"/>
            <a:ext cx="754063" cy="6540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0" name="Hexagon 339"/>
          <p:cNvSpPr/>
          <p:nvPr/>
        </p:nvSpPr>
        <p:spPr>
          <a:xfrm rot="5400000">
            <a:off x="7102475" y="4706938"/>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5" name="Hexagon 464"/>
          <p:cNvSpPr/>
          <p:nvPr/>
        </p:nvSpPr>
        <p:spPr>
          <a:xfrm rot="5400000">
            <a:off x="213360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3" name="Hexagon 462"/>
          <p:cNvSpPr/>
          <p:nvPr/>
        </p:nvSpPr>
        <p:spPr>
          <a:xfrm rot="5400000">
            <a:off x="27955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1" name="Hexagon 460"/>
          <p:cNvSpPr/>
          <p:nvPr/>
        </p:nvSpPr>
        <p:spPr>
          <a:xfrm rot="5400000">
            <a:off x="3458368"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9" name="Hexagon 458"/>
          <p:cNvSpPr/>
          <p:nvPr/>
        </p:nvSpPr>
        <p:spPr>
          <a:xfrm rot="5400000">
            <a:off x="412115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1" name="Hexagon 450"/>
          <p:cNvSpPr/>
          <p:nvPr/>
        </p:nvSpPr>
        <p:spPr>
          <a:xfrm rot="5400000">
            <a:off x="31186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9" name="Hexagon 448"/>
          <p:cNvSpPr/>
          <p:nvPr/>
        </p:nvSpPr>
        <p:spPr>
          <a:xfrm rot="5400000">
            <a:off x="378221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7" name="Hexagon 446"/>
          <p:cNvSpPr/>
          <p:nvPr/>
        </p:nvSpPr>
        <p:spPr>
          <a:xfrm rot="5400000">
            <a:off x="4444206"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3" name="Hexagon 432"/>
          <p:cNvSpPr/>
          <p:nvPr/>
        </p:nvSpPr>
        <p:spPr>
          <a:xfrm rot="5400000">
            <a:off x="47894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1" name="Hexagon 430"/>
          <p:cNvSpPr/>
          <p:nvPr/>
        </p:nvSpPr>
        <p:spPr>
          <a:xfrm rot="5400000">
            <a:off x="5451475"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9" name="Hexagon 428"/>
          <p:cNvSpPr/>
          <p:nvPr/>
        </p:nvSpPr>
        <p:spPr>
          <a:xfrm rot="5400000">
            <a:off x="6102350" y="5313363"/>
            <a:ext cx="754063"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7" name="Hexagon 426"/>
          <p:cNvSpPr/>
          <p:nvPr/>
        </p:nvSpPr>
        <p:spPr>
          <a:xfrm rot="5400000">
            <a:off x="6777037" y="5313363"/>
            <a:ext cx="754063"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1" name="Hexagon 420"/>
          <p:cNvSpPr/>
          <p:nvPr/>
        </p:nvSpPr>
        <p:spPr>
          <a:xfrm rot="5400000">
            <a:off x="51125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9" name="Hexagon 418"/>
          <p:cNvSpPr/>
          <p:nvPr/>
        </p:nvSpPr>
        <p:spPr>
          <a:xfrm rot="5400000">
            <a:off x="5774531"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7" name="Hexagon 416"/>
          <p:cNvSpPr/>
          <p:nvPr/>
        </p:nvSpPr>
        <p:spPr>
          <a:xfrm rot="5400000">
            <a:off x="6437312" y="59150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17" name="Group 16"/>
          <p:cNvGrpSpPr>
            <a:grpSpLocks/>
          </p:cNvGrpSpPr>
          <p:nvPr/>
        </p:nvGrpSpPr>
        <p:grpSpPr bwMode="auto">
          <a:xfrm>
            <a:off x="6886575" y="2957513"/>
            <a:ext cx="552450" cy="561975"/>
            <a:chOff x="8328914" y="3855498"/>
            <a:chExt cx="553193" cy="562255"/>
          </a:xfrm>
        </p:grpSpPr>
        <p:sp>
          <p:nvSpPr>
            <p:cNvPr id="115" name="Hexagon 114"/>
            <p:cNvSpPr/>
            <p:nvPr/>
          </p:nvSpPr>
          <p:spPr>
            <a:xfrm rot="5400000">
              <a:off x="8309932" y="4039662"/>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Hexagon 112"/>
            <p:cNvSpPr/>
            <p:nvPr/>
          </p:nvSpPr>
          <p:spPr>
            <a:xfrm rot="5400000">
              <a:off x="8402131" y="3874480"/>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Hexagon 110"/>
            <p:cNvSpPr/>
            <p:nvPr/>
          </p:nvSpPr>
          <p:spPr>
            <a:xfrm rot="5400000">
              <a:off x="8398952" y="4212785"/>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Hexagon 108"/>
            <p:cNvSpPr/>
            <p:nvPr/>
          </p:nvSpPr>
          <p:spPr>
            <a:xfrm rot="5400000">
              <a:off x="8494330" y="4039662"/>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Hexagon 106"/>
            <p:cNvSpPr/>
            <p:nvPr/>
          </p:nvSpPr>
          <p:spPr>
            <a:xfrm rot="5400000">
              <a:off x="8585735" y="4215168"/>
              <a:ext cx="222361" cy="182809"/>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Hexagon 104"/>
            <p:cNvSpPr/>
            <p:nvPr/>
          </p:nvSpPr>
          <p:spPr>
            <a:xfrm rot="5400000">
              <a:off x="8678728" y="4039662"/>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Hexagon 102"/>
            <p:cNvSpPr/>
            <p:nvPr/>
          </p:nvSpPr>
          <p:spPr>
            <a:xfrm rot="5400000">
              <a:off x="8586529" y="3874480"/>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9" name="Group 18"/>
          <p:cNvGrpSpPr>
            <a:grpSpLocks/>
          </p:cNvGrpSpPr>
          <p:nvPr/>
        </p:nvGrpSpPr>
        <p:grpSpPr bwMode="auto">
          <a:xfrm>
            <a:off x="8208963" y="1725613"/>
            <a:ext cx="552450" cy="561975"/>
            <a:chOff x="7825221" y="1602770"/>
            <a:chExt cx="553193" cy="562255"/>
          </a:xfrm>
        </p:grpSpPr>
        <p:sp>
          <p:nvSpPr>
            <p:cNvPr id="225" name="Hexagon 224"/>
            <p:cNvSpPr/>
            <p:nvPr/>
          </p:nvSpPr>
          <p:spPr>
            <a:xfrm rot="5400000">
              <a:off x="7806239" y="1786934"/>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1" name="Hexagon 220"/>
            <p:cNvSpPr/>
            <p:nvPr/>
          </p:nvSpPr>
          <p:spPr>
            <a:xfrm rot="5400000">
              <a:off x="7898438" y="1621752"/>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9" name="Hexagon 218"/>
            <p:cNvSpPr/>
            <p:nvPr/>
          </p:nvSpPr>
          <p:spPr>
            <a:xfrm rot="5400000">
              <a:off x="7895259" y="1960057"/>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7" name="Hexagon 216"/>
            <p:cNvSpPr/>
            <p:nvPr/>
          </p:nvSpPr>
          <p:spPr>
            <a:xfrm rot="5400000">
              <a:off x="7990637" y="1786934"/>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5" name="Hexagon 214"/>
            <p:cNvSpPr/>
            <p:nvPr/>
          </p:nvSpPr>
          <p:spPr>
            <a:xfrm rot="5400000">
              <a:off x="8093963" y="1961646"/>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3" name="Hexagon 212"/>
            <p:cNvSpPr/>
            <p:nvPr/>
          </p:nvSpPr>
          <p:spPr>
            <a:xfrm rot="5400000">
              <a:off x="8175035" y="1786934"/>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1" name="Hexagon 210"/>
            <p:cNvSpPr/>
            <p:nvPr/>
          </p:nvSpPr>
          <p:spPr>
            <a:xfrm rot="5400000">
              <a:off x="8082836" y="1621752"/>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Freeform 5"/>
            <p:cNvSpPr/>
            <p:nvPr/>
          </p:nvSpPr>
          <p:spPr>
            <a:xfrm>
              <a:off x="7920599" y="1874367"/>
              <a:ext cx="92199" cy="193771"/>
            </a:xfrm>
            <a:custGeom>
              <a:avLst/>
              <a:gdLst>
                <a:gd name="connsiteX0" fmla="*/ 0 w 91440"/>
                <a:gd name="connsiteY0" fmla="*/ 0 h 194310"/>
                <a:gd name="connsiteX1" fmla="*/ 91440 w 91440"/>
                <a:gd name="connsiteY1" fmla="*/ 194310 h 194310"/>
              </a:gdLst>
              <a:ahLst/>
              <a:cxnLst>
                <a:cxn ang="0">
                  <a:pos x="connsiteX0" y="connsiteY0"/>
                </a:cxn>
                <a:cxn ang="0">
                  <a:pos x="connsiteX1" y="connsiteY1"/>
                </a:cxn>
              </a:cxnLst>
              <a:rect l="l" t="t" r="r" b="b"/>
              <a:pathLst>
                <a:path w="91440" h="194310">
                  <a:moveTo>
                    <a:pt x="0" y="0"/>
                  </a:moveTo>
                  <a:lnTo>
                    <a:pt x="91440" y="19431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29" name="Group 228"/>
          <p:cNvGrpSpPr>
            <a:grpSpLocks/>
          </p:cNvGrpSpPr>
          <p:nvPr/>
        </p:nvGrpSpPr>
        <p:grpSpPr bwMode="auto">
          <a:xfrm>
            <a:off x="2246313" y="1746250"/>
            <a:ext cx="552450" cy="561975"/>
            <a:chOff x="7746508" y="5567191"/>
            <a:chExt cx="553193" cy="562255"/>
          </a:xfrm>
        </p:grpSpPr>
        <p:sp>
          <p:nvSpPr>
            <p:cNvPr id="257" name="Hexagon 256"/>
            <p:cNvSpPr/>
            <p:nvPr/>
          </p:nvSpPr>
          <p:spPr>
            <a:xfrm rot="5400000">
              <a:off x="7727526" y="5751355"/>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5" name="Hexagon 254"/>
            <p:cNvSpPr/>
            <p:nvPr/>
          </p:nvSpPr>
          <p:spPr>
            <a:xfrm rot="5400000">
              <a:off x="7819725" y="5586173"/>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3" name="Hexagon 252"/>
            <p:cNvSpPr/>
            <p:nvPr/>
          </p:nvSpPr>
          <p:spPr>
            <a:xfrm rot="5400000">
              <a:off x="7816546" y="5924479"/>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1" name="Hexagon 250"/>
            <p:cNvSpPr/>
            <p:nvPr/>
          </p:nvSpPr>
          <p:spPr>
            <a:xfrm rot="5400000">
              <a:off x="7911924"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9" name="Hexagon 248"/>
            <p:cNvSpPr/>
            <p:nvPr/>
          </p:nvSpPr>
          <p:spPr>
            <a:xfrm rot="5400000">
              <a:off x="8003328" y="5926862"/>
              <a:ext cx="222361" cy="18280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7" name="Hexagon 246"/>
            <p:cNvSpPr/>
            <p:nvPr/>
          </p:nvSpPr>
          <p:spPr>
            <a:xfrm rot="5400000">
              <a:off x="8096322" y="5751355"/>
              <a:ext cx="222361" cy="184398"/>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5" name="Hexagon 244"/>
            <p:cNvSpPr/>
            <p:nvPr/>
          </p:nvSpPr>
          <p:spPr>
            <a:xfrm rot="5400000">
              <a:off x="8004123" y="5586173"/>
              <a:ext cx="222361" cy="18439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7" name="Freeform 6"/>
          <p:cNvSpPr/>
          <p:nvPr/>
        </p:nvSpPr>
        <p:spPr>
          <a:xfrm>
            <a:off x="2193925" y="1398588"/>
            <a:ext cx="617538" cy="1165225"/>
          </a:xfrm>
          <a:custGeom>
            <a:avLst/>
            <a:gdLst>
              <a:gd name="connsiteX0" fmla="*/ 0 w 617220"/>
              <a:gd name="connsiteY0" fmla="*/ 1165860 h 1165860"/>
              <a:gd name="connsiteX1" fmla="*/ 240030 w 617220"/>
              <a:gd name="connsiteY1" fmla="*/ 742950 h 1165860"/>
              <a:gd name="connsiteX2" fmla="*/ 171450 w 617220"/>
              <a:gd name="connsiteY2" fmla="*/ 582930 h 1165860"/>
              <a:gd name="connsiteX3" fmla="*/ 434340 w 617220"/>
              <a:gd name="connsiteY3" fmla="*/ 388620 h 1165860"/>
              <a:gd name="connsiteX4" fmla="*/ 617220 w 617220"/>
              <a:gd name="connsiteY4" fmla="*/ 0 h 1165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220" h="1165860">
                <a:moveTo>
                  <a:pt x="0" y="1165860"/>
                </a:moveTo>
                <a:lnTo>
                  <a:pt x="240030" y="742950"/>
                </a:lnTo>
                <a:lnTo>
                  <a:pt x="171450" y="582930"/>
                </a:lnTo>
                <a:lnTo>
                  <a:pt x="434340" y="388620"/>
                </a:lnTo>
                <a:lnTo>
                  <a:pt x="61722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9" name="Hexagon 288"/>
          <p:cNvSpPr/>
          <p:nvPr/>
        </p:nvSpPr>
        <p:spPr>
          <a:xfrm rot="5400000">
            <a:off x="5551488" y="3135313"/>
            <a:ext cx="222250" cy="1841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7" name="Hexagon 286"/>
          <p:cNvSpPr/>
          <p:nvPr/>
        </p:nvSpPr>
        <p:spPr>
          <a:xfrm rot="5400000">
            <a:off x="5741988" y="3135313"/>
            <a:ext cx="222250" cy="184150"/>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5" name="Hexagon 284"/>
          <p:cNvSpPr/>
          <p:nvPr/>
        </p:nvSpPr>
        <p:spPr>
          <a:xfrm rot="5400000">
            <a:off x="5639594" y="3307557"/>
            <a:ext cx="223837" cy="1841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2" name="Hexagon 281"/>
          <p:cNvSpPr/>
          <p:nvPr/>
        </p:nvSpPr>
        <p:spPr>
          <a:xfrm rot="5400000">
            <a:off x="5834063" y="3319463"/>
            <a:ext cx="222250" cy="184150"/>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8" name="Hexagon 277"/>
          <p:cNvSpPr/>
          <p:nvPr/>
        </p:nvSpPr>
        <p:spPr>
          <a:xfrm rot="5400000">
            <a:off x="5926932" y="3129756"/>
            <a:ext cx="222250" cy="182563"/>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4" name="Hexagon 273"/>
          <p:cNvSpPr/>
          <p:nvPr/>
        </p:nvSpPr>
        <p:spPr>
          <a:xfrm rot="5400000">
            <a:off x="5648325" y="2959100"/>
            <a:ext cx="222250" cy="184150"/>
          </a:xfrm>
          <a:prstGeom prst="hexagon">
            <a:avLst>
              <a:gd name="adj" fmla="val 25000"/>
              <a:gd name="vf" fmla="val 11547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2" name="Hexagon 271"/>
          <p:cNvSpPr/>
          <p:nvPr/>
        </p:nvSpPr>
        <p:spPr>
          <a:xfrm rot="5400000">
            <a:off x="5827713" y="2970213"/>
            <a:ext cx="222250" cy="1841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Freeform 12"/>
          <p:cNvSpPr/>
          <p:nvPr/>
        </p:nvSpPr>
        <p:spPr>
          <a:xfrm>
            <a:off x="5187950" y="3044825"/>
            <a:ext cx="777875" cy="1382713"/>
          </a:xfrm>
          <a:custGeom>
            <a:avLst/>
            <a:gdLst>
              <a:gd name="connsiteX0" fmla="*/ 777240 w 777240"/>
              <a:gd name="connsiteY0" fmla="*/ 0 h 1383030"/>
              <a:gd name="connsiteX1" fmla="*/ 457200 w 777240"/>
              <a:gd name="connsiteY1" fmla="*/ 194310 h 1383030"/>
              <a:gd name="connsiteX2" fmla="*/ 571500 w 777240"/>
              <a:gd name="connsiteY2" fmla="*/ 377190 h 1383030"/>
              <a:gd name="connsiteX3" fmla="*/ 0 w 777240"/>
              <a:gd name="connsiteY3" fmla="*/ 1383030 h 1383030"/>
            </a:gdLst>
            <a:ahLst/>
            <a:cxnLst>
              <a:cxn ang="0">
                <a:pos x="connsiteX0" y="connsiteY0"/>
              </a:cxn>
              <a:cxn ang="0">
                <a:pos x="connsiteX1" y="connsiteY1"/>
              </a:cxn>
              <a:cxn ang="0">
                <a:pos x="connsiteX2" y="connsiteY2"/>
              </a:cxn>
              <a:cxn ang="0">
                <a:pos x="connsiteX3" y="connsiteY3"/>
              </a:cxn>
            </a:cxnLst>
            <a:rect l="l" t="t" r="r" b="b"/>
            <a:pathLst>
              <a:path w="777240" h="1383030">
                <a:moveTo>
                  <a:pt x="777240" y="0"/>
                </a:moveTo>
                <a:lnTo>
                  <a:pt x="457200" y="194310"/>
                </a:lnTo>
                <a:lnTo>
                  <a:pt x="571500" y="377190"/>
                </a:lnTo>
                <a:lnTo>
                  <a:pt x="0" y="138303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Freeform 13"/>
          <p:cNvSpPr/>
          <p:nvPr/>
        </p:nvSpPr>
        <p:spPr>
          <a:xfrm>
            <a:off x="6434138" y="3135313"/>
            <a:ext cx="754062" cy="2549525"/>
          </a:xfrm>
          <a:custGeom>
            <a:avLst/>
            <a:gdLst>
              <a:gd name="connsiteX0" fmla="*/ 68580 w 754380"/>
              <a:gd name="connsiteY0" fmla="*/ 2548890 h 2548890"/>
              <a:gd name="connsiteX1" fmla="*/ 468630 w 754380"/>
              <a:gd name="connsiteY1" fmla="*/ 1840230 h 2548890"/>
              <a:gd name="connsiteX2" fmla="*/ 0 w 754380"/>
              <a:gd name="connsiteY2" fmla="*/ 1291590 h 2548890"/>
              <a:gd name="connsiteX3" fmla="*/ 754380 w 754380"/>
              <a:gd name="connsiteY3" fmla="*/ 0 h 2548890"/>
            </a:gdLst>
            <a:ahLst/>
            <a:cxnLst>
              <a:cxn ang="0">
                <a:pos x="connsiteX0" y="connsiteY0"/>
              </a:cxn>
              <a:cxn ang="0">
                <a:pos x="connsiteX1" y="connsiteY1"/>
              </a:cxn>
              <a:cxn ang="0">
                <a:pos x="connsiteX2" y="connsiteY2"/>
              </a:cxn>
              <a:cxn ang="0">
                <a:pos x="connsiteX3" y="connsiteY3"/>
              </a:cxn>
            </a:cxnLst>
            <a:rect l="l" t="t" r="r" b="b"/>
            <a:pathLst>
              <a:path w="754380" h="2548890">
                <a:moveTo>
                  <a:pt x="68580" y="2548890"/>
                </a:moveTo>
                <a:lnTo>
                  <a:pt x="468630" y="1840230"/>
                </a:lnTo>
                <a:lnTo>
                  <a:pt x="0" y="1291590"/>
                </a:lnTo>
                <a:lnTo>
                  <a:pt x="75438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Freeform 15"/>
          <p:cNvSpPr/>
          <p:nvPr/>
        </p:nvSpPr>
        <p:spPr>
          <a:xfrm>
            <a:off x="5187950" y="4416425"/>
            <a:ext cx="1327150" cy="1268413"/>
          </a:xfrm>
          <a:custGeom>
            <a:avLst/>
            <a:gdLst>
              <a:gd name="connsiteX0" fmla="*/ 0 w 1234440"/>
              <a:gd name="connsiteY0" fmla="*/ 0 h 1417320"/>
              <a:gd name="connsiteX1" fmla="*/ 320040 w 1234440"/>
              <a:gd name="connsiteY1" fmla="*/ 605790 h 1417320"/>
              <a:gd name="connsiteX2" fmla="*/ 1074420 w 1234440"/>
              <a:gd name="connsiteY2" fmla="*/ 617220 h 1417320"/>
              <a:gd name="connsiteX3" fmla="*/ 1234440 w 1234440"/>
              <a:gd name="connsiteY3" fmla="*/ 1417320 h 1417320"/>
              <a:gd name="connsiteX4" fmla="*/ 1234440 w 1234440"/>
              <a:gd name="connsiteY4" fmla="*/ 1417320 h 1417320"/>
              <a:gd name="connsiteX5" fmla="*/ 1234440 w 1234440"/>
              <a:gd name="connsiteY5" fmla="*/ 1417320 h 141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4440" h="1417320">
                <a:moveTo>
                  <a:pt x="0" y="0"/>
                </a:moveTo>
                <a:lnTo>
                  <a:pt x="320040" y="605790"/>
                </a:lnTo>
                <a:lnTo>
                  <a:pt x="1074420" y="617220"/>
                </a:lnTo>
                <a:lnTo>
                  <a:pt x="1234440" y="1417320"/>
                </a:lnTo>
                <a:lnTo>
                  <a:pt x="1234440" y="1417320"/>
                </a:lnTo>
                <a:lnTo>
                  <a:pt x="1234440" y="141732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Freeform 10"/>
          <p:cNvSpPr/>
          <p:nvPr/>
        </p:nvSpPr>
        <p:spPr>
          <a:xfrm>
            <a:off x="2159000" y="1374775"/>
            <a:ext cx="641350" cy="1246188"/>
          </a:xfrm>
          <a:custGeom>
            <a:avLst/>
            <a:gdLst>
              <a:gd name="connsiteX0" fmla="*/ 640080 w 640080"/>
              <a:gd name="connsiteY0" fmla="*/ 0 h 1245870"/>
              <a:gd name="connsiteX1" fmla="*/ 0 w 640080"/>
              <a:gd name="connsiteY1" fmla="*/ 1245870 h 1245870"/>
              <a:gd name="connsiteX2" fmla="*/ 0 w 640080"/>
              <a:gd name="connsiteY2" fmla="*/ 1245870 h 1245870"/>
            </a:gdLst>
            <a:ahLst/>
            <a:cxnLst>
              <a:cxn ang="0">
                <a:pos x="connsiteX0" y="connsiteY0"/>
              </a:cxn>
              <a:cxn ang="0">
                <a:pos x="connsiteX1" y="connsiteY1"/>
              </a:cxn>
              <a:cxn ang="0">
                <a:pos x="connsiteX2" y="connsiteY2"/>
              </a:cxn>
            </a:cxnLst>
            <a:rect l="l" t="t" r="r" b="b"/>
            <a:pathLst>
              <a:path w="640080" h="1245870">
                <a:moveTo>
                  <a:pt x="640080" y="0"/>
                </a:moveTo>
                <a:lnTo>
                  <a:pt x="0" y="1245870"/>
                </a:lnTo>
                <a:lnTo>
                  <a:pt x="0" y="124587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8" name="Hexagon 327"/>
          <p:cNvSpPr/>
          <p:nvPr/>
        </p:nvSpPr>
        <p:spPr>
          <a:xfrm rot="5400000">
            <a:off x="6459538" y="2308225"/>
            <a:ext cx="754062" cy="655638"/>
          </a:xfrm>
          <a:prstGeom prst="hexagon">
            <a:avLst>
              <a:gd name="adj" fmla="val 25000"/>
              <a:gd name="vf" fmla="val 115470"/>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Freeform 23"/>
          <p:cNvSpPr/>
          <p:nvPr/>
        </p:nvSpPr>
        <p:spPr>
          <a:xfrm>
            <a:off x="7935913" y="2001838"/>
            <a:ext cx="549275" cy="0"/>
          </a:xfrm>
          <a:custGeom>
            <a:avLst/>
            <a:gdLst>
              <a:gd name="connsiteX0" fmla="*/ 0 w 548640"/>
              <a:gd name="connsiteY0" fmla="*/ 0 h 0"/>
              <a:gd name="connsiteX1" fmla="*/ 0 w 548640"/>
              <a:gd name="connsiteY1" fmla="*/ 0 h 0"/>
              <a:gd name="connsiteX2" fmla="*/ 548640 w 548640"/>
              <a:gd name="connsiteY2" fmla="*/ 0 h 0"/>
              <a:gd name="connsiteX3" fmla="*/ 548640 w 548640"/>
              <a:gd name="connsiteY3" fmla="*/ 0 h 0"/>
            </a:gdLst>
            <a:ahLst/>
            <a:cxnLst>
              <a:cxn ang="0">
                <a:pos x="connsiteX0" y="connsiteY0"/>
              </a:cxn>
              <a:cxn ang="0">
                <a:pos x="connsiteX1" y="connsiteY1"/>
              </a:cxn>
              <a:cxn ang="0">
                <a:pos x="connsiteX2" y="connsiteY2"/>
              </a:cxn>
              <a:cxn ang="0">
                <a:pos x="connsiteX3" y="connsiteY3"/>
              </a:cxn>
            </a:cxnLst>
            <a:rect l="l" t="t" r="r" b="b"/>
            <a:pathLst>
              <a:path w="548640">
                <a:moveTo>
                  <a:pt x="0" y="0"/>
                </a:moveTo>
                <a:lnTo>
                  <a:pt x="0" y="0"/>
                </a:lnTo>
                <a:lnTo>
                  <a:pt x="548640" y="0"/>
                </a:lnTo>
                <a:lnTo>
                  <a:pt x="54864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med" advClick="0" advTm="21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mph" presetSubtype="0" fill="hold" nodeType="clickEffect">
                                  <p:stCondLst>
                                    <p:cond delay="0"/>
                                  </p:stCondLst>
                                  <p:childTnLst>
                                    <p:animClr clrSpc="rgb" dir="cw">
                                      <p:cBhvr override="childStyle">
                                        <p:cTn id="6" dur="500" fill="hold"/>
                                        <p:tgtEl>
                                          <p:spTgt spid="281"/>
                                        </p:tgtEl>
                                        <p:attrNameLst>
                                          <p:attrName>style.color</p:attrName>
                                        </p:attrNameLst>
                                      </p:cBhvr>
                                      <p:to>
                                        <a:srgbClr val="D50D1D"/>
                                      </p:to>
                                    </p:animClr>
                                    <p:animClr clrSpc="rgb" dir="cw">
                                      <p:cBhvr>
                                        <p:cTn id="7" dur="500" fill="hold"/>
                                        <p:tgtEl>
                                          <p:spTgt spid="281"/>
                                        </p:tgtEl>
                                        <p:attrNameLst>
                                          <p:attrName>fillcolor</p:attrName>
                                        </p:attrNameLst>
                                      </p:cBhvr>
                                      <p:to>
                                        <a:srgbClr val="D50D1D"/>
                                      </p:to>
                                    </p:animClr>
                                    <p:set>
                                      <p:cBhvr>
                                        <p:cTn id="8" dur="500" fill="hold"/>
                                        <p:tgtEl>
                                          <p:spTgt spid="281"/>
                                        </p:tgtEl>
                                        <p:attrNameLst>
                                          <p:attrName>fill.type</p:attrName>
                                        </p:attrNameLst>
                                      </p:cBhvr>
                                      <p:to>
                                        <p:strVal val="solid"/>
                                      </p:to>
                                    </p:set>
                                    <p:set>
                                      <p:cBhvr>
                                        <p:cTn id="9" dur="500" fill="hold"/>
                                        <p:tgtEl>
                                          <p:spTgt spid="281"/>
                                        </p:tgtEl>
                                        <p:attrNameLst>
                                          <p:attrName>fill.on</p:attrName>
                                        </p:attrNameLst>
                                      </p:cBhvr>
                                      <p:to>
                                        <p:strVal val="true"/>
                                      </p:to>
                                    </p:set>
                                  </p:childTnLst>
                                </p:cTn>
                              </p:par>
                            </p:childTnLst>
                          </p:cTn>
                        </p:par>
                        <p:par>
                          <p:cTn id="10" fill="hold" nodeType="afterGroup">
                            <p:stCondLst>
                              <p:cond delay="500"/>
                            </p:stCondLst>
                            <p:childTnLst>
                              <p:par>
                                <p:cTn id="11" presetID="19" presetClass="emph" presetSubtype="0" fill="hold" nodeType="afterEffect">
                                  <p:stCondLst>
                                    <p:cond delay="0"/>
                                  </p:stCondLst>
                                  <p:childTnLst>
                                    <p:animClr clrSpc="rgb" dir="cw">
                                      <p:cBhvr override="childStyle">
                                        <p:cTn id="12" dur="500" fill="hold"/>
                                        <p:tgtEl>
                                          <p:spTgt spid="315"/>
                                        </p:tgtEl>
                                        <p:attrNameLst>
                                          <p:attrName>style.color</p:attrName>
                                        </p:attrNameLst>
                                      </p:cBhvr>
                                      <p:to>
                                        <a:srgbClr val="D50D1D"/>
                                      </p:to>
                                    </p:animClr>
                                    <p:animClr clrSpc="rgb" dir="cw">
                                      <p:cBhvr>
                                        <p:cTn id="13" dur="500" fill="hold"/>
                                        <p:tgtEl>
                                          <p:spTgt spid="315"/>
                                        </p:tgtEl>
                                        <p:attrNameLst>
                                          <p:attrName>fillcolor</p:attrName>
                                        </p:attrNameLst>
                                      </p:cBhvr>
                                      <p:to>
                                        <a:srgbClr val="D50D1D"/>
                                      </p:to>
                                    </p:animClr>
                                    <p:set>
                                      <p:cBhvr>
                                        <p:cTn id="14" dur="500" fill="hold"/>
                                        <p:tgtEl>
                                          <p:spTgt spid="315"/>
                                        </p:tgtEl>
                                        <p:attrNameLst>
                                          <p:attrName>fill.type</p:attrName>
                                        </p:attrNameLst>
                                      </p:cBhvr>
                                      <p:to>
                                        <p:strVal val="solid"/>
                                      </p:to>
                                    </p:set>
                                    <p:set>
                                      <p:cBhvr>
                                        <p:cTn id="15" dur="500" fill="hold"/>
                                        <p:tgtEl>
                                          <p:spTgt spid="315"/>
                                        </p:tgtEl>
                                        <p:attrNameLst>
                                          <p:attrName>fill.on</p:attrName>
                                        </p:attrNameLst>
                                      </p:cBhvr>
                                      <p:to>
                                        <p:strVal val="true"/>
                                      </p:to>
                                    </p:set>
                                  </p:childTnLst>
                                </p:cTn>
                              </p:par>
                            </p:childTnLst>
                          </p:cTn>
                        </p:par>
                        <p:par>
                          <p:cTn id="16" fill="hold" nodeType="afterGroup">
                            <p:stCondLst>
                              <p:cond delay="1000"/>
                            </p:stCondLst>
                            <p:childTnLst>
                              <p:par>
                                <p:cTn id="17" presetID="19" presetClass="emph" presetSubtype="0" fill="hold" nodeType="afterEffect">
                                  <p:stCondLst>
                                    <p:cond delay="0"/>
                                  </p:stCondLst>
                                  <p:childTnLst>
                                    <p:animClr clrSpc="rgb" dir="cw">
                                      <p:cBhvr override="childStyle">
                                        <p:cTn id="18" dur="500" fill="hold"/>
                                        <p:tgtEl>
                                          <p:spTgt spid="236"/>
                                        </p:tgtEl>
                                        <p:attrNameLst>
                                          <p:attrName>style.color</p:attrName>
                                        </p:attrNameLst>
                                      </p:cBhvr>
                                      <p:to>
                                        <a:srgbClr val="D50D1D"/>
                                      </p:to>
                                    </p:animClr>
                                    <p:animClr clrSpc="rgb" dir="cw">
                                      <p:cBhvr>
                                        <p:cTn id="19" dur="500" fill="hold"/>
                                        <p:tgtEl>
                                          <p:spTgt spid="236"/>
                                        </p:tgtEl>
                                        <p:attrNameLst>
                                          <p:attrName>fillcolor</p:attrName>
                                        </p:attrNameLst>
                                      </p:cBhvr>
                                      <p:to>
                                        <a:srgbClr val="D50D1D"/>
                                      </p:to>
                                    </p:animClr>
                                    <p:set>
                                      <p:cBhvr>
                                        <p:cTn id="20" dur="500" fill="hold"/>
                                        <p:tgtEl>
                                          <p:spTgt spid="236"/>
                                        </p:tgtEl>
                                        <p:attrNameLst>
                                          <p:attrName>fill.type</p:attrName>
                                        </p:attrNameLst>
                                      </p:cBhvr>
                                      <p:to>
                                        <p:strVal val="solid"/>
                                      </p:to>
                                    </p:set>
                                    <p:set>
                                      <p:cBhvr>
                                        <p:cTn id="21" dur="500" fill="hold"/>
                                        <p:tgtEl>
                                          <p:spTgt spid="236"/>
                                        </p:tgtEl>
                                        <p:attrNameLst>
                                          <p:attrName>fill.on</p:attrName>
                                        </p:attrNameLst>
                                      </p:cBhvr>
                                      <p:to>
                                        <p:strVal val="true"/>
                                      </p:to>
                                    </p:set>
                                  </p:childTnLst>
                                </p:cTn>
                              </p:par>
                            </p:childTnLst>
                          </p:cTn>
                        </p:par>
                        <p:par>
                          <p:cTn id="22" fill="hold" nodeType="afterGroup">
                            <p:stCondLst>
                              <p:cond delay="1500"/>
                            </p:stCondLst>
                            <p:childTnLst>
                              <p:par>
                                <p:cTn id="23" presetID="19" presetClass="emph" presetSubtype="0" fill="hold" nodeType="afterEffect">
                                  <p:stCondLst>
                                    <p:cond delay="0"/>
                                  </p:stCondLst>
                                  <p:childTnLst>
                                    <p:animClr clrSpc="rgb" dir="cw">
                                      <p:cBhvr override="childStyle">
                                        <p:cTn id="24" dur="500" fill="hold"/>
                                        <p:tgtEl>
                                          <p:spTgt spid="303"/>
                                        </p:tgtEl>
                                        <p:attrNameLst>
                                          <p:attrName>style.color</p:attrName>
                                        </p:attrNameLst>
                                      </p:cBhvr>
                                      <p:to>
                                        <a:srgbClr val="D50D1D"/>
                                      </p:to>
                                    </p:animClr>
                                    <p:animClr clrSpc="rgb" dir="cw">
                                      <p:cBhvr>
                                        <p:cTn id="25" dur="500" fill="hold"/>
                                        <p:tgtEl>
                                          <p:spTgt spid="303"/>
                                        </p:tgtEl>
                                        <p:attrNameLst>
                                          <p:attrName>fillcolor</p:attrName>
                                        </p:attrNameLst>
                                      </p:cBhvr>
                                      <p:to>
                                        <a:srgbClr val="D50D1D"/>
                                      </p:to>
                                    </p:animClr>
                                    <p:set>
                                      <p:cBhvr>
                                        <p:cTn id="26" dur="500" fill="hold"/>
                                        <p:tgtEl>
                                          <p:spTgt spid="303"/>
                                        </p:tgtEl>
                                        <p:attrNameLst>
                                          <p:attrName>fill.type</p:attrName>
                                        </p:attrNameLst>
                                      </p:cBhvr>
                                      <p:to>
                                        <p:strVal val="solid"/>
                                      </p:to>
                                    </p:set>
                                    <p:set>
                                      <p:cBhvr>
                                        <p:cTn id="27" dur="500" fill="hold"/>
                                        <p:tgtEl>
                                          <p:spTgt spid="303"/>
                                        </p:tgtEl>
                                        <p:attrNameLst>
                                          <p:attrName>fill.on</p:attrName>
                                        </p:attrNameLst>
                                      </p:cBhvr>
                                      <p:to>
                                        <p:strVal val="true"/>
                                      </p:to>
                                    </p:set>
                                  </p:childTnLst>
                                </p:cTn>
                              </p:par>
                            </p:childTnLst>
                          </p:cTn>
                        </p:par>
                        <p:par>
                          <p:cTn id="28" fill="hold" nodeType="afterGroup">
                            <p:stCondLst>
                              <p:cond delay="2000"/>
                            </p:stCondLst>
                            <p:childTnLst>
                              <p:par>
                                <p:cTn id="29" presetID="10" presetClass="exit" presetSubtype="0" fill="hold" nodeType="after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childTnLst>
                          </p:cTn>
                        </p:par>
                        <p:par>
                          <p:cTn id="32" fill="hold" nodeType="afterGroup">
                            <p:stCondLst>
                              <p:cond delay="2500"/>
                            </p:stCondLst>
                            <p:childTnLst>
                              <p:par>
                                <p:cTn id="33" presetID="10" presetClass="exit" presetSubtype="0" fill="hold" nodeType="afterEffect">
                                  <p:stCondLst>
                                    <p:cond delay="0"/>
                                  </p:stCondLst>
                                  <p:childTnLst>
                                    <p:animEffect transition="out" filter="fade">
                                      <p:cBhvr>
                                        <p:cTn id="34" dur="500"/>
                                        <p:tgtEl>
                                          <p:spTgt spid="229"/>
                                        </p:tgtEl>
                                      </p:cBhvr>
                                    </p:animEffect>
                                    <p:set>
                                      <p:cBhvr>
                                        <p:cTn id="35" dur="1" fill="hold">
                                          <p:stCondLst>
                                            <p:cond delay="499"/>
                                          </p:stCondLst>
                                        </p:cTn>
                                        <p:tgtEl>
                                          <p:spTgt spid="229"/>
                                        </p:tgtEl>
                                        <p:attrNameLst>
                                          <p:attrName>style.visibility</p:attrName>
                                        </p:attrNameLst>
                                      </p:cBhvr>
                                      <p:to>
                                        <p:strVal val="hidden"/>
                                      </p:to>
                                    </p:set>
                                  </p:childTnLst>
                                </p:cTn>
                              </p:par>
                            </p:childTnLst>
                          </p:cTn>
                        </p:par>
                        <p:par>
                          <p:cTn id="36" fill="hold" nodeType="afterGroup">
                            <p:stCondLst>
                              <p:cond delay="3000"/>
                            </p:stCondLst>
                            <p:childTnLst>
                              <p:par>
                                <p:cTn id="37" presetID="19" presetClass="emph" presetSubtype="0" fill="hold" nodeType="afterEffect">
                                  <p:stCondLst>
                                    <p:cond delay="0"/>
                                  </p:stCondLst>
                                  <p:childTnLst>
                                    <p:animClr clrSpc="rgb" dir="cw">
                                      <p:cBhvr override="childStyle">
                                        <p:cTn id="38" dur="500" fill="hold"/>
                                        <p:tgtEl>
                                          <p:spTgt spid="240"/>
                                        </p:tgtEl>
                                        <p:attrNameLst>
                                          <p:attrName>style.color</p:attrName>
                                        </p:attrNameLst>
                                      </p:cBhvr>
                                      <p:to>
                                        <a:srgbClr val="95B3D7"/>
                                      </p:to>
                                    </p:animClr>
                                    <p:animClr clrSpc="rgb" dir="cw">
                                      <p:cBhvr>
                                        <p:cTn id="39" dur="500" fill="hold"/>
                                        <p:tgtEl>
                                          <p:spTgt spid="240"/>
                                        </p:tgtEl>
                                        <p:attrNameLst>
                                          <p:attrName>fillcolor</p:attrName>
                                        </p:attrNameLst>
                                      </p:cBhvr>
                                      <p:to>
                                        <a:srgbClr val="95B3D7"/>
                                      </p:to>
                                    </p:animClr>
                                    <p:set>
                                      <p:cBhvr>
                                        <p:cTn id="40" dur="500" fill="hold"/>
                                        <p:tgtEl>
                                          <p:spTgt spid="240"/>
                                        </p:tgtEl>
                                        <p:attrNameLst>
                                          <p:attrName>fill.type</p:attrName>
                                        </p:attrNameLst>
                                      </p:cBhvr>
                                      <p:to>
                                        <p:strVal val="solid"/>
                                      </p:to>
                                    </p:set>
                                    <p:set>
                                      <p:cBhvr>
                                        <p:cTn id="41" dur="500" fill="hold"/>
                                        <p:tgtEl>
                                          <p:spTgt spid="240"/>
                                        </p:tgtEl>
                                        <p:attrNameLst>
                                          <p:attrName>fill.on</p:attrName>
                                        </p:attrNameLst>
                                      </p:cBhvr>
                                      <p:to>
                                        <p:strVal val="true"/>
                                      </p:to>
                                    </p:set>
                                  </p:childTnLst>
                                </p:cTn>
                              </p:par>
                            </p:childTnLst>
                          </p:cTn>
                        </p:par>
                        <p:par>
                          <p:cTn id="42" fill="hold" nodeType="afterGroup">
                            <p:stCondLst>
                              <p:cond delay="3500"/>
                            </p:stCondLst>
                            <p:childTnLst>
                              <p:par>
                                <p:cTn id="43" presetID="10"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nodeType="afterGroup">
                            <p:stCondLst>
                              <p:cond delay="4000"/>
                            </p:stCondLst>
                            <p:childTnLst>
                              <p:par>
                                <p:cTn id="47" presetID="19" presetClass="emph" presetSubtype="0" fill="hold" nodeType="afterEffect">
                                  <p:stCondLst>
                                    <p:cond delay="0"/>
                                  </p:stCondLst>
                                  <p:childTnLst>
                                    <p:animClr clrSpc="rgb" dir="cw">
                                      <p:cBhvr override="childStyle">
                                        <p:cTn id="48" dur="500" fill="hold"/>
                                        <p:tgtEl>
                                          <p:spTgt spid="204"/>
                                        </p:tgtEl>
                                        <p:attrNameLst>
                                          <p:attrName>style.color</p:attrName>
                                        </p:attrNameLst>
                                      </p:cBhvr>
                                      <p:to>
                                        <a:srgbClr val="D50D1D"/>
                                      </p:to>
                                    </p:animClr>
                                    <p:animClr clrSpc="rgb" dir="cw">
                                      <p:cBhvr>
                                        <p:cTn id="49" dur="500" fill="hold"/>
                                        <p:tgtEl>
                                          <p:spTgt spid="204"/>
                                        </p:tgtEl>
                                        <p:attrNameLst>
                                          <p:attrName>fillcolor</p:attrName>
                                        </p:attrNameLst>
                                      </p:cBhvr>
                                      <p:to>
                                        <a:srgbClr val="D50D1D"/>
                                      </p:to>
                                    </p:animClr>
                                    <p:set>
                                      <p:cBhvr>
                                        <p:cTn id="50" dur="500" fill="hold"/>
                                        <p:tgtEl>
                                          <p:spTgt spid="204"/>
                                        </p:tgtEl>
                                        <p:attrNameLst>
                                          <p:attrName>fill.type</p:attrName>
                                        </p:attrNameLst>
                                      </p:cBhvr>
                                      <p:to>
                                        <p:strVal val="solid"/>
                                      </p:to>
                                    </p:set>
                                    <p:set>
                                      <p:cBhvr>
                                        <p:cTn id="51" dur="500" fill="hold"/>
                                        <p:tgtEl>
                                          <p:spTgt spid="204"/>
                                        </p:tgtEl>
                                        <p:attrNameLst>
                                          <p:attrName>fill.on</p:attrName>
                                        </p:attrNameLst>
                                      </p:cBhvr>
                                      <p:to>
                                        <p:strVal val="true"/>
                                      </p:to>
                                    </p:set>
                                  </p:childTnLst>
                                </p:cTn>
                              </p:par>
                            </p:childTnLst>
                          </p:cTn>
                        </p:par>
                        <p:par>
                          <p:cTn id="52" fill="hold" nodeType="afterGroup">
                            <p:stCondLst>
                              <p:cond delay="4500"/>
                            </p:stCondLst>
                            <p:childTnLst>
                              <p:par>
                                <p:cTn id="53" presetID="19" presetClass="emph" presetSubtype="0" fill="hold" nodeType="afterEffect">
                                  <p:stCondLst>
                                    <p:cond delay="0"/>
                                  </p:stCondLst>
                                  <p:childTnLst>
                                    <p:animClr clrSpc="rgb" dir="cw">
                                      <p:cBhvr override="childStyle">
                                        <p:cTn id="54" dur="500" fill="hold"/>
                                        <p:tgtEl>
                                          <p:spTgt spid="328"/>
                                        </p:tgtEl>
                                        <p:attrNameLst>
                                          <p:attrName>style.color</p:attrName>
                                        </p:attrNameLst>
                                      </p:cBhvr>
                                      <p:to>
                                        <a:srgbClr val="D50D1D"/>
                                      </p:to>
                                    </p:animClr>
                                    <p:animClr clrSpc="rgb" dir="cw">
                                      <p:cBhvr>
                                        <p:cTn id="55" dur="500" fill="hold"/>
                                        <p:tgtEl>
                                          <p:spTgt spid="328"/>
                                        </p:tgtEl>
                                        <p:attrNameLst>
                                          <p:attrName>fillcolor</p:attrName>
                                        </p:attrNameLst>
                                      </p:cBhvr>
                                      <p:to>
                                        <a:srgbClr val="D50D1D"/>
                                      </p:to>
                                    </p:animClr>
                                    <p:set>
                                      <p:cBhvr>
                                        <p:cTn id="56" dur="500" fill="hold"/>
                                        <p:tgtEl>
                                          <p:spTgt spid="328"/>
                                        </p:tgtEl>
                                        <p:attrNameLst>
                                          <p:attrName>fill.type</p:attrName>
                                        </p:attrNameLst>
                                      </p:cBhvr>
                                      <p:to>
                                        <p:strVal val="solid"/>
                                      </p:to>
                                    </p:set>
                                    <p:set>
                                      <p:cBhvr>
                                        <p:cTn id="57" dur="500" fill="hold"/>
                                        <p:tgtEl>
                                          <p:spTgt spid="328"/>
                                        </p:tgtEl>
                                        <p:attrNameLst>
                                          <p:attrName>fill.on</p:attrName>
                                        </p:attrNameLst>
                                      </p:cBhvr>
                                      <p:to>
                                        <p:strVal val="true"/>
                                      </p:to>
                                    </p:set>
                                  </p:childTnLst>
                                </p:cTn>
                              </p:par>
                            </p:childTnLst>
                          </p:cTn>
                        </p:par>
                        <p:par>
                          <p:cTn id="58" fill="hold" nodeType="afterGroup">
                            <p:stCondLst>
                              <p:cond delay="5000"/>
                            </p:stCondLst>
                            <p:childTnLst>
                              <p:par>
                                <p:cTn id="59" presetID="10" presetClass="exit" presetSubtype="0" fill="hold" nodeType="afterEffect">
                                  <p:stCondLst>
                                    <p:cond delay="0"/>
                                  </p:stCondLst>
                                  <p:childTnLst>
                                    <p:animEffect transition="out" filter="fade">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childTnLst>
                          </p:cTn>
                        </p:par>
                        <p:par>
                          <p:cTn id="62" fill="hold" nodeType="afterGroup">
                            <p:stCondLst>
                              <p:cond delay="5500"/>
                            </p:stCondLst>
                            <p:childTnLst>
                              <p:par>
                                <p:cTn id="63" presetID="19" presetClass="emph" presetSubtype="0" fill="hold" nodeType="afterEffect">
                                  <p:stCondLst>
                                    <p:cond delay="0"/>
                                  </p:stCondLst>
                                  <p:childTnLst>
                                    <p:animClr clrSpc="rgb" dir="cw">
                                      <p:cBhvr override="childStyle">
                                        <p:cTn id="64" dur="500" fill="hold"/>
                                        <p:tgtEl>
                                          <p:spTgt spid="323"/>
                                        </p:tgtEl>
                                        <p:attrNameLst>
                                          <p:attrName>style.color</p:attrName>
                                        </p:attrNameLst>
                                      </p:cBhvr>
                                      <p:to>
                                        <a:srgbClr val="95B3D7"/>
                                      </p:to>
                                    </p:animClr>
                                    <p:animClr clrSpc="rgb" dir="cw">
                                      <p:cBhvr>
                                        <p:cTn id="65" dur="500" fill="hold"/>
                                        <p:tgtEl>
                                          <p:spTgt spid="323"/>
                                        </p:tgtEl>
                                        <p:attrNameLst>
                                          <p:attrName>fillcolor</p:attrName>
                                        </p:attrNameLst>
                                      </p:cBhvr>
                                      <p:to>
                                        <a:srgbClr val="95B3D7"/>
                                      </p:to>
                                    </p:animClr>
                                    <p:set>
                                      <p:cBhvr>
                                        <p:cTn id="66" dur="500" fill="hold"/>
                                        <p:tgtEl>
                                          <p:spTgt spid="323"/>
                                        </p:tgtEl>
                                        <p:attrNameLst>
                                          <p:attrName>fill.type</p:attrName>
                                        </p:attrNameLst>
                                      </p:cBhvr>
                                      <p:to>
                                        <p:strVal val="solid"/>
                                      </p:to>
                                    </p:set>
                                    <p:set>
                                      <p:cBhvr>
                                        <p:cTn id="67" dur="500" fill="hold"/>
                                        <p:tgtEl>
                                          <p:spTgt spid="323"/>
                                        </p:tgtEl>
                                        <p:attrNameLst>
                                          <p:attrName>fill.on</p:attrName>
                                        </p:attrNameLst>
                                      </p:cBhvr>
                                      <p:to>
                                        <p:strVal val="true"/>
                                      </p:to>
                                    </p:set>
                                  </p:childTnLst>
                                </p:cTn>
                              </p:par>
                            </p:childTnLst>
                          </p:cTn>
                        </p:par>
                        <p:par>
                          <p:cTn id="68" fill="hold" nodeType="afterGroup">
                            <p:stCondLst>
                              <p:cond delay="6000"/>
                            </p:stCondLst>
                            <p:childTnLst>
                              <p:par>
                                <p:cTn id="69" presetID="19" presetClass="emph" presetSubtype="0" fill="hold" nodeType="afterEffect">
                                  <p:stCondLst>
                                    <p:cond delay="0"/>
                                  </p:stCondLst>
                                  <p:childTnLst>
                                    <p:animClr clrSpc="rgb" dir="cw">
                                      <p:cBhvr override="childStyle">
                                        <p:cTn id="70" dur="500" fill="hold"/>
                                        <p:tgtEl>
                                          <p:spTgt spid="352"/>
                                        </p:tgtEl>
                                        <p:attrNameLst>
                                          <p:attrName>style.color</p:attrName>
                                        </p:attrNameLst>
                                      </p:cBhvr>
                                      <p:to>
                                        <a:srgbClr val="D50D1D"/>
                                      </p:to>
                                    </p:animClr>
                                    <p:animClr clrSpc="rgb" dir="cw">
                                      <p:cBhvr>
                                        <p:cTn id="71" dur="500" fill="hold"/>
                                        <p:tgtEl>
                                          <p:spTgt spid="352"/>
                                        </p:tgtEl>
                                        <p:attrNameLst>
                                          <p:attrName>fillcolor</p:attrName>
                                        </p:attrNameLst>
                                      </p:cBhvr>
                                      <p:to>
                                        <a:srgbClr val="D50D1D"/>
                                      </p:to>
                                    </p:animClr>
                                    <p:set>
                                      <p:cBhvr>
                                        <p:cTn id="72" dur="500" fill="hold"/>
                                        <p:tgtEl>
                                          <p:spTgt spid="352"/>
                                        </p:tgtEl>
                                        <p:attrNameLst>
                                          <p:attrName>fill.type</p:attrName>
                                        </p:attrNameLst>
                                      </p:cBhvr>
                                      <p:to>
                                        <p:strVal val="solid"/>
                                      </p:to>
                                    </p:set>
                                    <p:set>
                                      <p:cBhvr>
                                        <p:cTn id="73" dur="500" fill="hold"/>
                                        <p:tgtEl>
                                          <p:spTgt spid="352"/>
                                        </p:tgtEl>
                                        <p:attrNameLst>
                                          <p:attrName>fill.on</p:attrName>
                                        </p:attrNameLst>
                                      </p:cBhvr>
                                      <p:to>
                                        <p:strVal val="true"/>
                                      </p:to>
                                    </p:set>
                                  </p:childTnLst>
                                </p:cTn>
                              </p:par>
                            </p:childTnLst>
                          </p:cTn>
                        </p:par>
                        <p:par>
                          <p:cTn id="74" fill="hold" nodeType="afterGroup">
                            <p:stCondLst>
                              <p:cond delay="6500"/>
                            </p:stCondLst>
                            <p:childTnLst>
                              <p:par>
                                <p:cTn id="75" presetID="19" presetClass="emph" presetSubtype="0" fill="hold" nodeType="afterEffect">
                                  <p:stCondLst>
                                    <p:cond delay="0"/>
                                  </p:stCondLst>
                                  <p:childTnLst>
                                    <p:animClr clrSpc="rgb" dir="cw">
                                      <p:cBhvr override="childStyle">
                                        <p:cTn id="76" dur="500" fill="hold"/>
                                        <p:tgtEl>
                                          <p:spTgt spid="148"/>
                                        </p:tgtEl>
                                        <p:attrNameLst>
                                          <p:attrName>style.color</p:attrName>
                                        </p:attrNameLst>
                                      </p:cBhvr>
                                      <p:to>
                                        <a:srgbClr val="D50D1D"/>
                                      </p:to>
                                    </p:animClr>
                                    <p:animClr clrSpc="rgb" dir="cw">
                                      <p:cBhvr>
                                        <p:cTn id="77" dur="500" fill="hold"/>
                                        <p:tgtEl>
                                          <p:spTgt spid="148"/>
                                        </p:tgtEl>
                                        <p:attrNameLst>
                                          <p:attrName>fillcolor</p:attrName>
                                        </p:attrNameLst>
                                      </p:cBhvr>
                                      <p:to>
                                        <a:srgbClr val="D50D1D"/>
                                      </p:to>
                                    </p:animClr>
                                    <p:set>
                                      <p:cBhvr>
                                        <p:cTn id="78" dur="500" fill="hold"/>
                                        <p:tgtEl>
                                          <p:spTgt spid="148"/>
                                        </p:tgtEl>
                                        <p:attrNameLst>
                                          <p:attrName>fill.type</p:attrName>
                                        </p:attrNameLst>
                                      </p:cBhvr>
                                      <p:to>
                                        <p:strVal val="solid"/>
                                      </p:to>
                                    </p:set>
                                    <p:set>
                                      <p:cBhvr>
                                        <p:cTn id="79" dur="500" fill="hold"/>
                                        <p:tgtEl>
                                          <p:spTgt spid="148"/>
                                        </p:tgtEl>
                                        <p:attrNameLst>
                                          <p:attrName>fill.on</p:attrName>
                                        </p:attrNameLst>
                                      </p:cBhvr>
                                      <p:to>
                                        <p:strVal val="true"/>
                                      </p:to>
                                    </p:set>
                                  </p:childTnLst>
                                </p:cTn>
                              </p:par>
                            </p:childTnLst>
                          </p:cTn>
                        </p:par>
                        <p:par>
                          <p:cTn id="80" fill="hold" nodeType="afterGroup">
                            <p:stCondLst>
                              <p:cond delay="7000"/>
                            </p:stCondLst>
                            <p:childTnLst>
                              <p:par>
                                <p:cTn id="81" presetID="19" presetClass="emph" presetSubtype="0" fill="hold" nodeType="afterEffect">
                                  <p:stCondLst>
                                    <p:cond delay="0"/>
                                  </p:stCondLst>
                                  <p:childTnLst>
                                    <p:animClr clrSpc="rgb" dir="cw">
                                      <p:cBhvr override="childStyle">
                                        <p:cTn id="82" dur="500" fill="hold"/>
                                        <p:tgtEl>
                                          <p:spTgt spid="198"/>
                                        </p:tgtEl>
                                        <p:attrNameLst>
                                          <p:attrName>style.color</p:attrName>
                                        </p:attrNameLst>
                                      </p:cBhvr>
                                      <p:to>
                                        <a:srgbClr val="95B3D7"/>
                                      </p:to>
                                    </p:animClr>
                                    <p:animClr clrSpc="rgb" dir="cw">
                                      <p:cBhvr>
                                        <p:cTn id="83" dur="500" fill="hold"/>
                                        <p:tgtEl>
                                          <p:spTgt spid="198"/>
                                        </p:tgtEl>
                                        <p:attrNameLst>
                                          <p:attrName>fillcolor</p:attrName>
                                        </p:attrNameLst>
                                      </p:cBhvr>
                                      <p:to>
                                        <a:srgbClr val="95B3D7"/>
                                      </p:to>
                                    </p:animClr>
                                    <p:set>
                                      <p:cBhvr>
                                        <p:cTn id="84" dur="500" fill="hold"/>
                                        <p:tgtEl>
                                          <p:spTgt spid="198"/>
                                        </p:tgtEl>
                                        <p:attrNameLst>
                                          <p:attrName>fill.type</p:attrName>
                                        </p:attrNameLst>
                                      </p:cBhvr>
                                      <p:to>
                                        <p:strVal val="solid"/>
                                      </p:to>
                                    </p:set>
                                    <p:set>
                                      <p:cBhvr>
                                        <p:cTn id="85" dur="500" fill="hold"/>
                                        <p:tgtEl>
                                          <p:spTgt spid="198"/>
                                        </p:tgtEl>
                                        <p:attrNameLst>
                                          <p:attrName>fill.on</p:attrName>
                                        </p:attrNameLst>
                                      </p:cBhvr>
                                      <p:to>
                                        <p:strVal val="true"/>
                                      </p:to>
                                    </p:set>
                                  </p:childTnLst>
                                </p:cTn>
                              </p:par>
                            </p:childTnLst>
                          </p:cTn>
                        </p:par>
                        <p:par>
                          <p:cTn id="86" fill="hold" nodeType="afterGroup">
                            <p:stCondLst>
                              <p:cond delay="7500"/>
                            </p:stCondLst>
                            <p:childTnLst>
                              <p:par>
                                <p:cTn id="87" presetID="10" presetClass="exit" presetSubtype="0" fill="hold" nodeType="afterEffect">
                                  <p:stCondLst>
                                    <p:cond delay="0"/>
                                  </p:stCondLst>
                                  <p:childTnLst>
                                    <p:animEffect transition="out" filter="fade">
                                      <p:cBhvr>
                                        <p:cTn id="88" dur="500"/>
                                        <p:tgtEl>
                                          <p:spTgt spid="19"/>
                                        </p:tgtEl>
                                      </p:cBhvr>
                                    </p:animEffect>
                                    <p:set>
                                      <p:cBhvr>
                                        <p:cTn id="89" dur="1" fill="hold">
                                          <p:stCondLst>
                                            <p:cond delay="499"/>
                                          </p:stCondLst>
                                        </p:cTn>
                                        <p:tgtEl>
                                          <p:spTgt spid="19"/>
                                        </p:tgtEl>
                                        <p:attrNameLst>
                                          <p:attrName>style.visibility</p:attrName>
                                        </p:attrNameLst>
                                      </p:cBhvr>
                                      <p:to>
                                        <p:strVal val="hidden"/>
                                      </p:to>
                                    </p:set>
                                  </p:childTnLst>
                                </p:cTn>
                              </p:par>
                            </p:childTnLst>
                          </p:cTn>
                        </p:par>
                        <p:par>
                          <p:cTn id="90" fill="hold" nodeType="afterGroup">
                            <p:stCondLst>
                              <p:cond delay="8000"/>
                            </p:stCondLst>
                            <p:childTnLst>
                              <p:par>
                                <p:cTn id="91" presetID="19" presetClass="emph" presetSubtype="0" fill="hold" nodeType="afterEffect">
                                  <p:stCondLst>
                                    <p:cond delay="0"/>
                                  </p:stCondLst>
                                  <p:childTnLst>
                                    <p:animClr clrSpc="rgb" dir="cw">
                                      <p:cBhvr override="childStyle">
                                        <p:cTn id="92" dur="500" fill="hold"/>
                                        <p:tgtEl>
                                          <p:spTgt spid="198"/>
                                        </p:tgtEl>
                                        <p:attrNameLst>
                                          <p:attrName>style.color</p:attrName>
                                        </p:attrNameLst>
                                      </p:cBhvr>
                                      <p:to>
                                        <a:srgbClr val="95B3D7"/>
                                      </p:to>
                                    </p:animClr>
                                    <p:animClr clrSpc="rgb" dir="cw">
                                      <p:cBhvr>
                                        <p:cTn id="93" dur="500" fill="hold"/>
                                        <p:tgtEl>
                                          <p:spTgt spid="198"/>
                                        </p:tgtEl>
                                        <p:attrNameLst>
                                          <p:attrName>fillcolor</p:attrName>
                                        </p:attrNameLst>
                                      </p:cBhvr>
                                      <p:to>
                                        <a:srgbClr val="95B3D7"/>
                                      </p:to>
                                    </p:animClr>
                                    <p:set>
                                      <p:cBhvr>
                                        <p:cTn id="94" dur="500" fill="hold"/>
                                        <p:tgtEl>
                                          <p:spTgt spid="198"/>
                                        </p:tgtEl>
                                        <p:attrNameLst>
                                          <p:attrName>fill.type</p:attrName>
                                        </p:attrNameLst>
                                      </p:cBhvr>
                                      <p:to>
                                        <p:strVal val="solid"/>
                                      </p:to>
                                    </p:set>
                                    <p:set>
                                      <p:cBhvr>
                                        <p:cTn id="95" dur="500" fill="hold"/>
                                        <p:tgtEl>
                                          <p:spTgt spid="198"/>
                                        </p:tgtEl>
                                        <p:attrNameLst>
                                          <p:attrName>fill.on</p:attrName>
                                        </p:attrNameLst>
                                      </p:cBhvr>
                                      <p:to>
                                        <p:strVal val="true"/>
                                      </p:to>
                                    </p:set>
                                  </p:childTnLst>
                                </p:cTn>
                              </p:par>
                            </p:childTnLst>
                          </p:cTn>
                        </p:par>
                        <p:par>
                          <p:cTn id="96" fill="hold" nodeType="afterGroup">
                            <p:stCondLst>
                              <p:cond delay="8500"/>
                            </p:stCondLst>
                            <p:childTnLst>
                              <p:par>
                                <p:cTn id="97" presetID="19" presetClass="emph" presetSubtype="0" fill="hold" nodeType="afterEffect">
                                  <p:stCondLst>
                                    <p:cond delay="0"/>
                                  </p:stCondLst>
                                  <p:childTnLst>
                                    <p:animClr clrSpc="rgb" dir="cw">
                                      <p:cBhvr override="childStyle">
                                        <p:cTn id="98" dur="500" fill="hold"/>
                                        <p:tgtEl>
                                          <p:spTgt spid="238"/>
                                        </p:tgtEl>
                                        <p:attrNameLst>
                                          <p:attrName>style.color</p:attrName>
                                        </p:attrNameLst>
                                      </p:cBhvr>
                                      <p:to>
                                        <a:srgbClr val="D50D1D"/>
                                      </p:to>
                                    </p:animClr>
                                    <p:animClr clrSpc="rgb" dir="cw">
                                      <p:cBhvr>
                                        <p:cTn id="99" dur="500" fill="hold"/>
                                        <p:tgtEl>
                                          <p:spTgt spid="238"/>
                                        </p:tgtEl>
                                        <p:attrNameLst>
                                          <p:attrName>fillcolor</p:attrName>
                                        </p:attrNameLst>
                                      </p:cBhvr>
                                      <p:to>
                                        <a:srgbClr val="D50D1D"/>
                                      </p:to>
                                    </p:animClr>
                                    <p:set>
                                      <p:cBhvr>
                                        <p:cTn id="100" dur="500" fill="hold"/>
                                        <p:tgtEl>
                                          <p:spTgt spid="238"/>
                                        </p:tgtEl>
                                        <p:attrNameLst>
                                          <p:attrName>fill.type</p:attrName>
                                        </p:attrNameLst>
                                      </p:cBhvr>
                                      <p:to>
                                        <p:strVal val="solid"/>
                                      </p:to>
                                    </p:set>
                                    <p:set>
                                      <p:cBhvr>
                                        <p:cTn id="101" dur="500" fill="hold"/>
                                        <p:tgtEl>
                                          <p:spTgt spid="238"/>
                                        </p:tgtEl>
                                        <p:attrNameLst>
                                          <p:attrName>fill.on</p:attrName>
                                        </p:attrNameLst>
                                      </p:cBhvr>
                                      <p:to>
                                        <p:strVal val="true"/>
                                      </p:to>
                                    </p:set>
                                  </p:childTnLst>
                                </p:cTn>
                              </p:par>
                            </p:childTnLst>
                          </p:cTn>
                        </p:par>
                        <p:par>
                          <p:cTn id="102" fill="hold" nodeType="afterGroup">
                            <p:stCondLst>
                              <p:cond delay="9000"/>
                            </p:stCondLst>
                            <p:childTnLst>
                              <p:par>
                                <p:cTn id="103" presetID="19" presetClass="emph" presetSubtype="0" fill="hold" nodeType="afterEffect">
                                  <p:stCondLst>
                                    <p:cond delay="0"/>
                                  </p:stCondLst>
                                  <p:childTnLst>
                                    <p:animClr clrSpc="rgb" dir="cw">
                                      <p:cBhvr override="childStyle">
                                        <p:cTn id="104" dur="500" fill="hold"/>
                                        <p:tgtEl>
                                          <p:spTgt spid="50"/>
                                        </p:tgtEl>
                                        <p:attrNameLst>
                                          <p:attrName>style.color</p:attrName>
                                        </p:attrNameLst>
                                      </p:cBhvr>
                                      <p:to>
                                        <a:srgbClr val="D50D1D"/>
                                      </p:to>
                                    </p:animClr>
                                    <p:animClr clrSpc="rgb" dir="cw">
                                      <p:cBhvr>
                                        <p:cTn id="105" dur="500" fill="hold"/>
                                        <p:tgtEl>
                                          <p:spTgt spid="50"/>
                                        </p:tgtEl>
                                        <p:attrNameLst>
                                          <p:attrName>fillcolor</p:attrName>
                                        </p:attrNameLst>
                                      </p:cBhvr>
                                      <p:to>
                                        <a:srgbClr val="D50D1D"/>
                                      </p:to>
                                    </p:animClr>
                                    <p:set>
                                      <p:cBhvr>
                                        <p:cTn id="106" dur="500" fill="hold"/>
                                        <p:tgtEl>
                                          <p:spTgt spid="50"/>
                                        </p:tgtEl>
                                        <p:attrNameLst>
                                          <p:attrName>fill.type</p:attrName>
                                        </p:attrNameLst>
                                      </p:cBhvr>
                                      <p:to>
                                        <p:strVal val="solid"/>
                                      </p:to>
                                    </p:set>
                                    <p:set>
                                      <p:cBhvr>
                                        <p:cTn id="107" dur="500" fill="hold"/>
                                        <p:tgtEl>
                                          <p:spTgt spid="50"/>
                                        </p:tgtEl>
                                        <p:attrNameLst>
                                          <p:attrName>fill.on</p:attrName>
                                        </p:attrNameLst>
                                      </p:cBhvr>
                                      <p:to>
                                        <p:strVal val="true"/>
                                      </p:to>
                                    </p:set>
                                  </p:childTnLst>
                                </p:cTn>
                              </p:par>
                            </p:childTnLst>
                          </p:cTn>
                        </p:par>
                        <p:par>
                          <p:cTn id="108" fill="hold" nodeType="afterGroup">
                            <p:stCondLst>
                              <p:cond delay="9500"/>
                            </p:stCondLst>
                            <p:childTnLst>
                              <p:par>
                                <p:cTn id="109" presetID="19" presetClass="emph" presetSubtype="0" fill="hold" nodeType="afterEffect">
                                  <p:stCondLst>
                                    <p:cond delay="0"/>
                                  </p:stCondLst>
                                  <p:childTnLst>
                                    <p:animClr clrSpc="rgb" dir="cw">
                                      <p:cBhvr override="childStyle">
                                        <p:cTn id="110" dur="500" fill="hold"/>
                                        <p:tgtEl>
                                          <p:spTgt spid="274"/>
                                        </p:tgtEl>
                                        <p:attrNameLst>
                                          <p:attrName>style.color</p:attrName>
                                        </p:attrNameLst>
                                      </p:cBhvr>
                                      <p:to>
                                        <a:srgbClr val="D50D1D"/>
                                      </p:to>
                                    </p:animClr>
                                    <p:animClr clrSpc="rgb" dir="cw">
                                      <p:cBhvr>
                                        <p:cTn id="111" dur="500" fill="hold"/>
                                        <p:tgtEl>
                                          <p:spTgt spid="274"/>
                                        </p:tgtEl>
                                        <p:attrNameLst>
                                          <p:attrName>fillcolor</p:attrName>
                                        </p:attrNameLst>
                                      </p:cBhvr>
                                      <p:to>
                                        <a:srgbClr val="D50D1D"/>
                                      </p:to>
                                    </p:animClr>
                                    <p:set>
                                      <p:cBhvr>
                                        <p:cTn id="112" dur="500" fill="hold"/>
                                        <p:tgtEl>
                                          <p:spTgt spid="274"/>
                                        </p:tgtEl>
                                        <p:attrNameLst>
                                          <p:attrName>fill.type</p:attrName>
                                        </p:attrNameLst>
                                      </p:cBhvr>
                                      <p:to>
                                        <p:strVal val="solid"/>
                                      </p:to>
                                    </p:set>
                                    <p:set>
                                      <p:cBhvr>
                                        <p:cTn id="113" dur="500" fill="hold"/>
                                        <p:tgtEl>
                                          <p:spTgt spid="274"/>
                                        </p:tgtEl>
                                        <p:attrNameLst>
                                          <p:attrName>fill.on</p:attrName>
                                        </p:attrNameLst>
                                      </p:cBhvr>
                                      <p:to>
                                        <p:strVal val="true"/>
                                      </p:to>
                                    </p:set>
                                  </p:childTnLst>
                                </p:cTn>
                              </p:par>
                            </p:childTnLst>
                          </p:cTn>
                        </p:par>
                        <p:par>
                          <p:cTn id="114" fill="hold" nodeType="afterGroup">
                            <p:stCondLst>
                              <p:cond delay="10000"/>
                            </p:stCondLst>
                            <p:childTnLst>
                              <p:par>
                                <p:cTn id="115" presetID="19" presetClass="emph" presetSubtype="0" fill="hold" nodeType="afterEffect">
                                  <p:stCondLst>
                                    <p:cond delay="0"/>
                                  </p:stCondLst>
                                  <p:childTnLst>
                                    <p:animClr clrSpc="rgb" dir="cw">
                                      <p:cBhvr override="childStyle">
                                        <p:cTn id="116" dur="500" fill="hold"/>
                                        <p:tgtEl>
                                          <p:spTgt spid="278"/>
                                        </p:tgtEl>
                                        <p:attrNameLst>
                                          <p:attrName>style.color</p:attrName>
                                        </p:attrNameLst>
                                      </p:cBhvr>
                                      <p:to>
                                        <a:srgbClr val="D50D1D"/>
                                      </p:to>
                                    </p:animClr>
                                    <p:animClr clrSpc="rgb" dir="cw">
                                      <p:cBhvr>
                                        <p:cTn id="117" dur="500" fill="hold"/>
                                        <p:tgtEl>
                                          <p:spTgt spid="278"/>
                                        </p:tgtEl>
                                        <p:attrNameLst>
                                          <p:attrName>fillcolor</p:attrName>
                                        </p:attrNameLst>
                                      </p:cBhvr>
                                      <p:to>
                                        <a:srgbClr val="D50D1D"/>
                                      </p:to>
                                    </p:animClr>
                                    <p:set>
                                      <p:cBhvr>
                                        <p:cTn id="118" dur="500" fill="hold"/>
                                        <p:tgtEl>
                                          <p:spTgt spid="278"/>
                                        </p:tgtEl>
                                        <p:attrNameLst>
                                          <p:attrName>fill.type</p:attrName>
                                        </p:attrNameLst>
                                      </p:cBhvr>
                                      <p:to>
                                        <p:strVal val="solid"/>
                                      </p:to>
                                    </p:set>
                                    <p:set>
                                      <p:cBhvr>
                                        <p:cTn id="119" dur="500" fill="hold"/>
                                        <p:tgtEl>
                                          <p:spTgt spid="278"/>
                                        </p:tgtEl>
                                        <p:attrNameLst>
                                          <p:attrName>fill.on</p:attrName>
                                        </p:attrNameLst>
                                      </p:cBhvr>
                                      <p:to>
                                        <p:strVal val="true"/>
                                      </p:to>
                                    </p:set>
                                  </p:childTnLst>
                                </p:cTn>
                              </p:par>
                            </p:childTnLst>
                          </p:cTn>
                        </p:par>
                        <p:par>
                          <p:cTn id="120" fill="hold" nodeType="afterGroup">
                            <p:stCondLst>
                              <p:cond delay="10500"/>
                            </p:stCondLst>
                            <p:childTnLst>
                              <p:par>
                                <p:cTn id="121" presetID="19" presetClass="emph" presetSubtype="0" fill="hold" nodeType="afterEffect">
                                  <p:stCondLst>
                                    <p:cond delay="0"/>
                                  </p:stCondLst>
                                  <p:childTnLst>
                                    <p:animClr clrSpc="rgb" dir="cw">
                                      <p:cBhvr override="childStyle">
                                        <p:cTn id="122" dur="500" fill="hold"/>
                                        <p:tgtEl>
                                          <p:spTgt spid="282"/>
                                        </p:tgtEl>
                                        <p:attrNameLst>
                                          <p:attrName>style.color</p:attrName>
                                        </p:attrNameLst>
                                      </p:cBhvr>
                                      <p:to>
                                        <a:srgbClr val="D50D1D"/>
                                      </p:to>
                                    </p:animClr>
                                    <p:animClr clrSpc="rgb" dir="cw">
                                      <p:cBhvr>
                                        <p:cTn id="123" dur="500" fill="hold"/>
                                        <p:tgtEl>
                                          <p:spTgt spid="282"/>
                                        </p:tgtEl>
                                        <p:attrNameLst>
                                          <p:attrName>fillcolor</p:attrName>
                                        </p:attrNameLst>
                                      </p:cBhvr>
                                      <p:to>
                                        <a:srgbClr val="D50D1D"/>
                                      </p:to>
                                    </p:animClr>
                                    <p:set>
                                      <p:cBhvr>
                                        <p:cTn id="124" dur="500" fill="hold"/>
                                        <p:tgtEl>
                                          <p:spTgt spid="282"/>
                                        </p:tgtEl>
                                        <p:attrNameLst>
                                          <p:attrName>fill.type</p:attrName>
                                        </p:attrNameLst>
                                      </p:cBhvr>
                                      <p:to>
                                        <p:strVal val="solid"/>
                                      </p:to>
                                    </p:set>
                                    <p:set>
                                      <p:cBhvr>
                                        <p:cTn id="125" dur="500" fill="hold"/>
                                        <p:tgtEl>
                                          <p:spTgt spid="282"/>
                                        </p:tgtEl>
                                        <p:attrNameLst>
                                          <p:attrName>fill.on</p:attrName>
                                        </p:attrNameLst>
                                      </p:cBhvr>
                                      <p:to>
                                        <p:strVal val="true"/>
                                      </p:to>
                                    </p:set>
                                  </p:childTnLst>
                                </p:cTn>
                              </p:par>
                            </p:childTnLst>
                          </p:cTn>
                        </p:par>
                        <p:par>
                          <p:cTn id="126" fill="hold" nodeType="afterGroup">
                            <p:stCondLst>
                              <p:cond delay="11000"/>
                            </p:stCondLst>
                            <p:childTnLst>
                              <p:par>
                                <p:cTn id="127" presetID="19" presetClass="emph" presetSubtype="0" fill="hold" nodeType="afterEffect">
                                  <p:stCondLst>
                                    <p:cond delay="0"/>
                                  </p:stCondLst>
                                  <p:childTnLst>
                                    <p:animClr clrSpc="rgb" dir="cw">
                                      <p:cBhvr override="childStyle">
                                        <p:cTn id="128" dur="500" fill="hold"/>
                                        <p:tgtEl>
                                          <p:spTgt spid="287"/>
                                        </p:tgtEl>
                                        <p:attrNameLst>
                                          <p:attrName>style.color</p:attrName>
                                        </p:attrNameLst>
                                      </p:cBhvr>
                                      <p:to>
                                        <a:srgbClr val="D50D1D"/>
                                      </p:to>
                                    </p:animClr>
                                    <p:animClr clrSpc="rgb" dir="cw">
                                      <p:cBhvr>
                                        <p:cTn id="129" dur="500" fill="hold"/>
                                        <p:tgtEl>
                                          <p:spTgt spid="287"/>
                                        </p:tgtEl>
                                        <p:attrNameLst>
                                          <p:attrName>fillcolor</p:attrName>
                                        </p:attrNameLst>
                                      </p:cBhvr>
                                      <p:to>
                                        <a:srgbClr val="D50D1D"/>
                                      </p:to>
                                    </p:animClr>
                                    <p:set>
                                      <p:cBhvr>
                                        <p:cTn id="130" dur="500" fill="hold"/>
                                        <p:tgtEl>
                                          <p:spTgt spid="287"/>
                                        </p:tgtEl>
                                        <p:attrNameLst>
                                          <p:attrName>fill.type</p:attrName>
                                        </p:attrNameLst>
                                      </p:cBhvr>
                                      <p:to>
                                        <p:strVal val="solid"/>
                                      </p:to>
                                    </p:set>
                                    <p:set>
                                      <p:cBhvr>
                                        <p:cTn id="131" dur="500" fill="hold"/>
                                        <p:tgtEl>
                                          <p:spTgt spid="287"/>
                                        </p:tgtEl>
                                        <p:attrNameLst>
                                          <p:attrName>fill.on</p:attrName>
                                        </p:attrNameLst>
                                      </p:cBhvr>
                                      <p:to>
                                        <p:strVal val="true"/>
                                      </p:to>
                                    </p:set>
                                  </p:childTnLst>
                                </p:cTn>
                              </p:par>
                            </p:childTnLst>
                          </p:cTn>
                        </p:par>
                        <p:par>
                          <p:cTn id="132" fill="hold" nodeType="afterGroup">
                            <p:stCondLst>
                              <p:cond delay="11500"/>
                            </p:stCondLst>
                            <p:childTnLst>
                              <p:par>
                                <p:cTn id="133" presetID="19" presetClass="emph" presetSubtype="0" fill="hold" nodeType="afterEffect">
                                  <p:stCondLst>
                                    <p:cond delay="0"/>
                                  </p:stCondLst>
                                  <p:childTnLst>
                                    <p:animClr clrSpc="rgb" dir="cw">
                                      <p:cBhvr override="childStyle">
                                        <p:cTn id="134" dur="500" fill="hold"/>
                                        <p:tgtEl>
                                          <p:spTgt spid="427"/>
                                        </p:tgtEl>
                                        <p:attrNameLst>
                                          <p:attrName>style.color</p:attrName>
                                        </p:attrNameLst>
                                      </p:cBhvr>
                                      <p:to>
                                        <a:srgbClr val="D50D1D"/>
                                      </p:to>
                                    </p:animClr>
                                    <p:animClr clrSpc="rgb" dir="cw">
                                      <p:cBhvr>
                                        <p:cTn id="135" dur="500" fill="hold"/>
                                        <p:tgtEl>
                                          <p:spTgt spid="427"/>
                                        </p:tgtEl>
                                        <p:attrNameLst>
                                          <p:attrName>fillcolor</p:attrName>
                                        </p:attrNameLst>
                                      </p:cBhvr>
                                      <p:to>
                                        <a:srgbClr val="D50D1D"/>
                                      </p:to>
                                    </p:animClr>
                                    <p:set>
                                      <p:cBhvr>
                                        <p:cTn id="136" dur="500" fill="hold"/>
                                        <p:tgtEl>
                                          <p:spTgt spid="427"/>
                                        </p:tgtEl>
                                        <p:attrNameLst>
                                          <p:attrName>fill.type</p:attrName>
                                        </p:attrNameLst>
                                      </p:cBhvr>
                                      <p:to>
                                        <p:strVal val="solid"/>
                                      </p:to>
                                    </p:set>
                                    <p:set>
                                      <p:cBhvr>
                                        <p:cTn id="137" dur="500" fill="hold"/>
                                        <p:tgtEl>
                                          <p:spTgt spid="42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2947" name="Content Placeholder 7"/>
          <p:cNvSpPr>
            <a:spLocks noGrp="1"/>
          </p:cNvSpPr>
          <p:nvPr>
            <p:ph type="subTitle" idx="1"/>
          </p:nvPr>
        </p:nvSpPr>
        <p:spPr>
          <a:xfrm>
            <a:off x="1293813" y="2301875"/>
            <a:ext cx="7313612" cy="2319338"/>
          </a:xfrm>
        </p:spPr>
        <p:txBody>
          <a:bodyPr/>
          <a:lstStyle/>
          <a:p>
            <a:r>
              <a:rPr lang="en-US" altLang="en-US" sz="4800" smtClean="0">
                <a:solidFill>
                  <a:schemeClr val="bg1"/>
                </a:solidFill>
                <a:latin typeface="Arial" pitchFamily="34" charset="0"/>
                <a:cs typeface="Arial" pitchFamily="34" charset="0"/>
              </a:rPr>
              <a:t>The smaller grids reconnect with the utility</a:t>
            </a:r>
          </a:p>
        </p:txBody>
      </p:sp>
    </p:spTree>
  </p:cSld>
  <p:clrMapOvr>
    <a:masterClrMapping/>
  </p:clrMapOvr>
  <p:transition spd="med" advClick="0" advTm="6000">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 name="Rectangle 101"/>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Hexagon 17"/>
          <p:cNvSpPr/>
          <p:nvPr/>
        </p:nvSpPr>
        <p:spPr>
          <a:xfrm rot="5400000">
            <a:off x="215820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Hexagon 37"/>
          <p:cNvSpPr/>
          <p:nvPr/>
        </p:nvSpPr>
        <p:spPr>
          <a:xfrm rot="5400000">
            <a:off x="2820194" y="5246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Hexagon 35"/>
          <p:cNvSpPr/>
          <p:nvPr/>
        </p:nvSpPr>
        <p:spPr>
          <a:xfrm rot="5400000">
            <a:off x="3482181"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Hexagon 33"/>
          <p:cNvSpPr/>
          <p:nvPr/>
        </p:nvSpPr>
        <p:spPr>
          <a:xfrm rot="5400000">
            <a:off x="4145756" y="5246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Hexagon 43"/>
          <p:cNvSpPr/>
          <p:nvPr/>
        </p:nvSpPr>
        <p:spPr>
          <a:xfrm rot="5400000">
            <a:off x="181610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Hexagon 49"/>
          <p:cNvSpPr/>
          <p:nvPr/>
        </p:nvSpPr>
        <p:spPr>
          <a:xfrm rot="5400000">
            <a:off x="31416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3" name="Hexagon 52"/>
          <p:cNvSpPr/>
          <p:nvPr/>
        </p:nvSpPr>
        <p:spPr>
          <a:xfrm rot="5400000">
            <a:off x="3804443" y="11168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Hexagon 55"/>
          <p:cNvSpPr/>
          <p:nvPr/>
        </p:nvSpPr>
        <p:spPr>
          <a:xfrm rot="5400000">
            <a:off x="44767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8" name="Hexagon 167"/>
          <p:cNvSpPr/>
          <p:nvPr/>
        </p:nvSpPr>
        <p:spPr>
          <a:xfrm rot="5400000">
            <a:off x="481250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6" name="Hexagon 165"/>
          <p:cNvSpPr/>
          <p:nvPr/>
        </p:nvSpPr>
        <p:spPr>
          <a:xfrm rot="5400000">
            <a:off x="5475287" y="5254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4" name="Hexagon 163"/>
          <p:cNvSpPr/>
          <p:nvPr/>
        </p:nvSpPr>
        <p:spPr>
          <a:xfrm rot="5400000">
            <a:off x="6137275" y="5254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2" name="Hexagon 161"/>
          <p:cNvSpPr/>
          <p:nvPr/>
        </p:nvSpPr>
        <p:spPr>
          <a:xfrm rot="5400000">
            <a:off x="6800056" y="5262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6" name="Hexagon 155"/>
          <p:cNvSpPr/>
          <p:nvPr/>
        </p:nvSpPr>
        <p:spPr>
          <a:xfrm rot="5400000">
            <a:off x="513556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4" name="Hexagon 153"/>
          <p:cNvSpPr/>
          <p:nvPr/>
        </p:nvSpPr>
        <p:spPr>
          <a:xfrm rot="5400000">
            <a:off x="579755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2" name="Hexagon 151"/>
          <p:cNvSpPr/>
          <p:nvPr/>
        </p:nvSpPr>
        <p:spPr>
          <a:xfrm rot="5400000">
            <a:off x="6459537"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0" name="Hexagon 149"/>
          <p:cNvSpPr/>
          <p:nvPr/>
        </p:nvSpPr>
        <p:spPr>
          <a:xfrm rot="5400000">
            <a:off x="7123112" y="11160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8" name="Hexagon 147"/>
          <p:cNvSpPr/>
          <p:nvPr/>
        </p:nvSpPr>
        <p:spPr>
          <a:xfrm rot="5400000">
            <a:off x="7785100" y="111601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4" name="Hexagon 243"/>
          <p:cNvSpPr/>
          <p:nvPr/>
        </p:nvSpPr>
        <p:spPr>
          <a:xfrm rot="5400000">
            <a:off x="83264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2" name="Hexagon 241"/>
          <p:cNvSpPr/>
          <p:nvPr/>
        </p:nvSpPr>
        <p:spPr>
          <a:xfrm rot="5400000">
            <a:off x="149542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8" name="Hexagon 237"/>
          <p:cNvSpPr/>
          <p:nvPr/>
        </p:nvSpPr>
        <p:spPr>
          <a:xfrm rot="5400000">
            <a:off x="2820194" y="1699419"/>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6" name="Hexagon 235"/>
          <p:cNvSpPr/>
          <p:nvPr/>
        </p:nvSpPr>
        <p:spPr>
          <a:xfrm rot="5400000">
            <a:off x="3482976"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4" name="Hexagon 233"/>
          <p:cNvSpPr/>
          <p:nvPr/>
        </p:nvSpPr>
        <p:spPr>
          <a:xfrm rot="5400000">
            <a:off x="41449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2" name="Hexagon 231"/>
          <p:cNvSpPr/>
          <p:nvPr/>
        </p:nvSpPr>
        <p:spPr>
          <a:xfrm rot="5400000">
            <a:off x="1155700" y="230981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8" name="Hexagon 227"/>
          <p:cNvSpPr/>
          <p:nvPr/>
        </p:nvSpPr>
        <p:spPr>
          <a:xfrm rot="5400000">
            <a:off x="248046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6" name="Hexagon 225"/>
          <p:cNvSpPr/>
          <p:nvPr/>
        </p:nvSpPr>
        <p:spPr>
          <a:xfrm rot="5400000">
            <a:off x="3144044"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4" name="Hexagon 223"/>
          <p:cNvSpPr/>
          <p:nvPr/>
        </p:nvSpPr>
        <p:spPr>
          <a:xfrm rot="5400000">
            <a:off x="3806031" y="230901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2" name="Hexagon 221"/>
          <p:cNvSpPr/>
          <p:nvPr/>
        </p:nvSpPr>
        <p:spPr>
          <a:xfrm rot="5400000">
            <a:off x="4468019" y="230901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8" name="Hexagon 207"/>
          <p:cNvSpPr/>
          <p:nvPr/>
        </p:nvSpPr>
        <p:spPr>
          <a:xfrm rot="5400000">
            <a:off x="481330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6" name="Hexagon 205"/>
          <p:cNvSpPr/>
          <p:nvPr/>
        </p:nvSpPr>
        <p:spPr>
          <a:xfrm rot="5400000">
            <a:off x="5475288"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4" name="Hexagon 203"/>
          <p:cNvSpPr/>
          <p:nvPr/>
        </p:nvSpPr>
        <p:spPr>
          <a:xfrm rot="5400000">
            <a:off x="6138863" y="16986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2" name="Hexagon 201"/>
          <p:cNvSpPr/>
          <p:nvPr/>
        </p:nvSpPr>
        <p:spPr>
          <a:xfrm rot="5400000">
            <a:off x="6800851" y="1698625"/>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6" name="Hexagon 195"/>
          <p:cNvSpPr/>
          <p:nvPr/>
        </p:nvSpPr>
        <p:spPr>
          <a:xfrm rot="5400000">
            <a:off x="513556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4" name="Hexagon 193"/>
          <p:cNvSpPr/>
          <p:nvPr/>
        </p:nvSpPr>
        <p:spPr>
          <a:xfrm rot="5400000">
            <a:off x="5798343" y="231060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0" name="Hexagon 189"/>
          <p:cNvSpPr/>
          <p:nvPr/>
        </p:nvSpPr>
        <p:spPr>
          <a:xfrm rot="5400000">
            <a:off x="7123112" y="230981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7" name="Hexagon 316"/>
          <p:cNvSpPr/>
          <p:nvPr/>
        </p:nvSpPr>
        <p:spPr>
          <a:xfrm rot="5400000">
            <a:off x="1489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5" name="Hexagon 314"/>
          <p:cNvSpPr/>
          <p:nvPr/>
        </p:nvSpPr>
        <p:spPr>
          <a:xfrm rot="5400000">
            <a:off x="215265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3" name="Hexagon 312"/>
          <p:cNvSpPr/>
          <p:nvPr/>
        </p:nvSpPr>
        <p:spPr>
          <a:xfrm rot="5400000">
            <a:off x="2815431"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1" name="Hexagon 310"/>
          <p:cNvSpPr/>
          <p:nvPr/>
        </p:nvSpPr>
        <p:spPr>
          <a:xfrm rot="5400000">
            <a:off x="347741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9" name="Hexagon 308"/>
          <p:cNvSpPr/>
          <p:nvPr/>
        </p:nvSpPr>
        <p:spPr>
          <a:xfrm rot="5400000">
            <a:off x="4140200" y="29051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5" name="Hexagon 304"/>
          <p:cNvSpPr/>
          <p:nvPr/>
        </p:nvSpPr>
        <p:spPr>
          <a:xfrm rot="5400000">
            <a:off x="1811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3" name="Hexagon 302"/>
          <p:cNvSpPr/>
          <p:nvPr/>
        </p:nvSpPr>
        <p:spPr>
          <a:xfrm rot="5400000">
            <a:off x="2474119"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1" name="Hexagon 300"/>
          <p:cNvSpPr/>
          <p:nvPr/>
        </p:nvSpPr>
        <p:spPr>
          <a:xfrm rot="5400000">
            <a:off x="3136901" y="3505200"/>
            <a:ext cx="754062"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9" name="Hexagon 298"/>
          <p:cNvSpPr/>
          <p:nvPr/>
        </p:nvSpPr>
        <p:spPr>
          <a:xfrm rot="5400000">
            <a:off x="37988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7" name="Hexagon 296"/>
          <p:cNvSpPr/>
          <p:nvPr/>
        </p:nvSpPr>
        <p:spPr>
          <a:xfrm rot="5400000">
            <a:off x="4462463"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3" name="Hexagon 282"/>
          <p:cNvSpPr/>
          <p:nvPr/>
        </p:nvSpPr>
        <p:spPr>
          <a:xfrm rot="5400000">
            <a:off x="4807744"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9" name="Hexagon 278"/>
          <p:cNvSpPr/>
          <p:nvPr/>
        </p:nvSpPr>
        <p:spPr>
          <a:xfrm rot="5400000">
            <a:off x="6133306" y="29043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5" name="Hexagon 274"/>
          <p:cNvSpPr/>
          <p:nvPr/>
        </p:nvSpPr>
        <p:spPr>
          <a:xfrm rot="5400000">
            <a:off x="7458869" y="29043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9" name="Hexagon 268"/>
          <p:cNvSpPr/>
          <p:nvPr/>
        </p:nvSpPr>
        <p:spPr>
          <a:xfrm rot="5400000">
            <a:off x="579278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5" name="Hexagon 264"/>
          <p:cNvSpPr/>
          <p:nvPr/>
        </p:nvSpPr>
        <p:spPr>
          <a:xfrm rot="5400000">
            <a:off x="7117557" y="3505994"/>
            <a:ext cx="754062"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3" name="Hexagon 262"/>
          <p:cNvSpPr/>
          <p:nvPr/>
        </p:nvSpPr>
        <p:spPr>
          <a:xfrm rot="5400000">
            <a:off x="7780338" y="3505200"/>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2" name="Hexagon 391"/>
          <p:cNvSpPr/>
          <p:nvPr/>
        </p:nvSpPr>
        <p:spPr>
          <a:xfrm rot="5400000">
            <a:off x="147478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0" name="Hexagon 389"/>
          <p:cNvSpPr/>
          <p:nvPr/>
        </p:nvSpPr>
        <p:spPr>
          <a:xfrm rot="5400000">
            <a:off x="213756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8" name="Hexagon 387"/>
          <p:cNvSpPr/>
          <p:nvPr/>
        </p:nvSpPr>
        <p:spPr>
          <a:xfrm rot="5400000">
            <a:off x="279955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6" name="Hexagon 385"/>
          <p:cNvSpPr/>
          <p:nvPr/>
        </p:nvSpPr>
        <p:spPr>
          <a:xfrm rot="5400000">
            <a:off x="3462337" y="4106863"/>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4" name="Hexagon 383"/>
          <p:cNvSpPr/>
          <p:nvPr/>
        </p:nvSpPr>
        <p:spPr>
          <a:xfrm rot="5400000">
            <a:off x="4125119"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0" name="Hexagon 379"/>
          <p:cNvSpPr/>
          <p:nvPr/>
        </p:nvSpPr>
        <p:spPr>
          <a:xfrm rot="5400000">
            <a:off x="1797050" y="4706938"/>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8" name="Hexagon 377"/>
          <p:cNvSpPr/>
          <p:nvPr/>
        </p:nvSpPr>
        <p:spPr>
          <a:xfrm rot="5400000">
            <a:off x="245983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6" name="Hexagon 375"/>
          <p:cNvSpPr/>
          <p:nvPr/>
        </p:nvSpPr>
        <p:spPr>
          <a:xfrm rot="5400000">
            <a:off x="3121819"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4" name="Hexagon 373"/>
          <p:cNvSpPr/>
          <p:nvPr/>
        </p:nvSpPr>
        <p:spPr>
          <a:xfrm rot="5400000">
            <a:off x="3785394" y="4706144"/>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2" name="Hexagon 371"/>
          <p:cNvSpPr/>
          <p:nvPr/>
        </p:nvSpPr>
        <p:spPr>
          <a:xfrm rot="5400000">
            <a:off x="4447381" y="4706144"/>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6" name="Hexagon 355"/>
          <p:cNvSpPr/>
          <p:nvPr/>
        </p:nvSpPr>
        <p:spPr>
          <a:xfrm rot="5400000">
            <a:off x="5457031"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2" name="Hexagon 351"/>
          <p:cNvSpPr/>
          <p:nvPr/>
        </p:nvSpPr>
        <p:spPr>
          <a:xfrm rot="5400000">
            <a:off x="6781006" y="4106069"/>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0" name="Hexagon 349"/>
          <p:cNvSpPr/>
          <p:nvPr/>
        </p:nvSpPr>
        <p:spPr>
          <a:xfrm rot="5400000">
            <a:off x="7442994" y="4106069"/>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0" name="Hexagon 339"/>
          <p:cNvSpPr/>
          <p:nvPr/>
        </p:nvSpPr>
        <p:spPr>
          <a:xfrm rot="5400000">
            <a:off x="7102475" y="4706938"/>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5" name="Hexagon 464"/>
          <p:cNvSpPr/>
          <p:nvPr/>
        </p:nvSpPr>
        <p:spPr>
          <a:xfrm rot="5400000">
            <a:off x="213360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3" name="Hexagon 462"/>
          <p:cNvSpPr/>
          <p:nvPr/>
        </p:nvSpPr>
        <p:spPr>
          <a:xfrm rot="5400000">
            <a:off x="27955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1" name="Hexagon 460"/>
          <p:cNvSpPr/>
          <p:nvPr/>
        </p:nvSpPr>
        <p:spPr>
          <a:xfrm rot="5400000">
            <a:off x="3458368" y="5314157"/>
            <a:ext cx="754063"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9" name="Hexagon 458"/>
          <p:cNvSpPr/>
          <p:nvPr/>
        </p:nvSpPr>
        <p:spPr>
          <a:xfrm rot="5400000">
            <a:off x="4121150"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1" name="Hexagon 450"/>
          <p:cNvSpPr/>
          <p:nvPr/>
        </p:nvSpPr>
        <p:spPr>
          <a:xfrm rot="5400000">
            <a:off x="31186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9" name="Hexagon 448"/>
          <p:cNvSpPr/>
          <p:nvPr/>
        </p:nvSpPr>
        <p:spPr>
          <a:xfrm rot="5400000">
            <a:off x="3782219"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7" name="Hexagon 446"/>
          <p:cNvSpPr/>
          <p:nvPr/>
        </p:nvSpPr>
        <p:spPr>
          <a:xfrm rot="5400000">
            <a:off x="4444206"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3" name="Hexagon 432"/>
          <p:cNvSpPr/>
          <p:nvPr/>
        </p:nvSpPr>
        <p:spPr>
          <a:xfrm rot="5400000">
            <a:off x="478948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1" name="Hexagon 430"/>
          <p:cNvSpPr/>
          <p:nvPr/>
        </p:nvSpPr>
        <p:spPr>
          <a:xfrm rot="5400000">
            <a:off x="5451475" y="5313363"/>
            <a:ext cx="754063"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3" name="Hexagon 322"/>
          <p:cNvSpPr/>
          <p:nvPr/>
        </p:nvSpPr>
        <p:spPr>
          <a:xfrm rot="5400000">
            <a:off x="6792119" y="2902744"/>
            <a:ext cx="752475"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1" name="Hexagon 280"/>
          <p:cNvSpPr/>
          <p:nvPr/>
        </p:nvSpPr>
        <p:spPr>
          <a:xfrm rot="5400000">
            <a:off x="5474494" y="2896394"/>
            <a:ext cx="752475"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1" name="Hexagon 270"/>
          <p:cNvSpPr/>
          <p:nvPr/>
        </p:nvSpPr>
        <p:spPr>
          <a:xfrm rot="5400000">
            <a:off x="5135563" y="3505200"/>
            <a:ext cx="754062"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7" name="Hexagon 266"/>
          <p:cNvSpPr/>
          <p:nvPr/>
        </p:nvSpPr>
        <p:spPr>
          <a:xfrm rot="5400000">
            <a:off x="6452394" y="3502819"/>
            <a:ext cx="752475"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8" name="Hexagon 357"/>
          <p:cNvSpPr/>
          <p:nvPr/>
        </p:nvSpPr>
        <p:spPr>
          <a:xfrm rot="5400000">
            <a:off x="4793456" y="410606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4" name="Hexagon 353"/>
          <p:cNvSpPr/>
          <p:nvPr/>
        </p:nvSpPr>
        <p:spPr>
          <a:xfrm rot="5400000">
            <a:off x="6117431" y="410606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6" name="Hexagon 345"/>
          <p:cNvSpPr/>
          <p:nvPr/>
        </p:nvSpPr>
        <p:spPr>
          <a:xfrm rot="5400000">
            <a:off x="5114925" y="4706938"/>
            <a:ext cx="754063"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4" name="Hexagon 343"/>
          <p:cNvSpPr/>
          <p:nvPr/>
        </p:nvSpPr>
        <p:spPr>
          <a:xfrm rot="5400000">
            <a:off x="5776912" y="4706938"/>
            <a:ext cx="754063"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2" name="Hexagon 341"/>
          <p:cNvSpPr/>
          <p:nvPr/>
        </p:nvSpPr>
        <p:spPr>
          <a:xfrm rot="5400000">
            <a:off x="6439693" y="4707732"/>
            <a:ext cx="754063" cy="6540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9" name="Hexagon 428"/>
          <p:cNvSpPr/>
          <p:nvPr/>
        </p:nvSpPr>
        <p:spPr>
          <a:xfrm rot="5400000">
            <a:off x="6102350" y="5313363"/>
            <a:ext cx="754063"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7" name="Hexagon 426"/>
          <p:cNvSpPr/>
          <p:nvPr/>
        </p:nvSpPr>
        <p:spPr>
          <a:xfrm rot="5400000">
            <a:off x="6777037" y="5313363"/>
            <a:ext cx="754063"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1" name="Hexagon 420"/>
          <p:cNvSpPr/>
          <p:nvPr/>
        </p:nvSpPr>
        <p:spPr>
          <a:xfrm rot="5400000">
            <a:off x="5112544" y="5914232"/>
            <a:ext cx="752475" cy="655637"/>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9" name="Hexagon 418"/>
          <p:cNvSpPr/>
          <p:nvPr/>
        </p:nvSpPr>
        <p:spPr>
          <a:xfrm rot="5400000">
            <a:off x="5774531" y="5914232"/>
            <a:ext cx="752475"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7" name="Hexagon 416"/>
          <p:cNvSpPr/>
          <p:nvPr/>
        </p:nvSpPr>
        <p:spPr>
          <a:xfrm rot="5400000">
            <a:off x="6437312" y="5915026"/>
            <a:ext cx="752475" cy="654050"/>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15" name="Group 14"/>
          <p:cNvGrpSpPr>
            <a:grpSpLocks/>
          </p:cNvGrpSpPr>
          <p:nvPr/>
        </p:nvGrpSpPr>
        <p:grpSpPr bwMode="auto">
          <a:xfrm>
            <a:off x="5173663" y="3048000"/>
            <a:ext cx="2014537" cy="2636838"/>
            <a:chOff x="4785393" y="2907030"/>
            <a:chExt cx="2015457" cy="2636520"/>
          </a:xfrm>
        </p:grpSpPr>
        <p:sp>
          <p:nvSpPr>
            <p:cNvPr id="13" name="Freeform 12"/>
            <p:cNvSpPr/>
            <p:nvPr/>
          </p:nvSpPr>
          <p:spPr>
            <a:xfrm>
              <a:off x="4785393" y="2907030"/>
              <a:ext cx="776642" cy="1382546"/>
            </a:xfrm>
            <a:custGeom>
              <a:avLst/>
              <a:gdLst>
                <a:gd name="connsiteX0" fmla="*/ 777240 w 777240"/>
                <a:gd name="connsiteY0" fmla="*/ 0 h 1383030"/>
                <a:gd name="connsiteX1" fmla="*/ 457200 w 777240"/>
                <a:gd name="connsiteY1" fmla="*/ 194310 h 1383030"/>
                <a:gd name="connsiteX2" fmla="*/ 571500 w 777240"/>
                <a:gd name="connsiteY2" fmla="*/ 377190 h 1383030"/>
                <a:gd name="connsiteX3" fmla="*/ 0 w 777240"/>
                <a:gd name="connsiteY3" fmla="*/ 1383030 h 1383030"/>
              </a:gdLst>
              <a:ahLst/>
              <a:cxnLst>
                <a:cxn ang="0">
                  <a:pos x="connsiteX0" y="connsiteY0"/>
                </a:cxn>
                <a:cxn ang="0">
                  <a:pos x="connsiteX1" y="connsiteY1"/>
                </a:cxn>
                <a:cxn ang="0">
                  <a:pos x="connsiteX2" y="connsiteY2"/>
                </a:cxn>
                <a:cxn ang="0">
                  <a:pos x="connsiteX3" y="connsiteY3"/>
                </a:cxn>
              </a:cxnLst>
              <a:rect l="l" t="t" r="r" b="b"/>
              <a:pathLst>
                <a:path w="777240" h="1383030">
                  <a:moveTo>
                    <a:pt x="777240" y="0"/>
                  </a:moveTo>
                  <a:lnTo>
                    <a:pt x="457200" y="194310"/>
                  </a:lnTo>
                  <a:lnTo>
                    <a:pt x="571500" y="377190"/>
                  </a:lnTo>
                  <a:lnTo>
                    <a:pt x="0" y="138303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Freeform 13"/>
            <p:cNvSpPr/>
            <p:nvPr/>
          </p:nvSpPr>
          <p:spPr>
            <a:xfrm>
              <a:off x="6046444" y="2994332"/>
              <a:ext cx="754406" cy="2549218"/>
            </a:xfrm>
            <a:custGeom>
              <a:avLst/>
              <a:gdLst>
                <a:gd name="connsiteX0" fmla="*/ 68580 w 754380"/>
                <a:gd name="connsiteY0" fmla="*/ 2548890 h 2548890"/>
                <a:gd name="connsiteX1" fmla="*/ 468630 w 754380"/>
                <a:gd name="connsiteY1" fmla="*/ 1840230 h 2548890"/>
                <a:gd name="connsiteX2" fmla="*/ 0 w 754380"/>
                <a:gd name="connsiteY2" fmla="*/ 1291590 h 2548890"/>
                <a:gd name="connsiteX3" fmla="*/ 754380 w 754380"/>
                <a:gd name="connsiteY3" fmla="*/ 0 h 2548890"/>
              </a:gdLst>
              <a:ahLst/>
              <a:cxnLst>
                <a:cxn ang="0">
                  <a:pos x="connsiteX0" y="connsiteY0"/>
                </a:cxn>
                <a:cxn ang="0">
                  <a:pos x="connsiteX1" y="connsiteY1"/>
                </a:cxn>
                <a:cxn ang="0">
                  <a:pos x="connsiteX2" y="connsiteY2"/>
                </a:cxn>
                <a:cxn ang="0">
                  <a:pos x="connsiteX3" y="connsiteY3"/>
                </a:cxn>
              </a:cxnLst>
              <a:rect l="l" t="t" r="r" b="b"/>
              <a:pathLst>
                <a:path w="754380" h="2548890">
                  <a:moveTo>
                    <a:pt x="68580" y="2548890"/>
                  </a:moveTo>
                  <a:lnTo>
                    <a:pt x="468630" y="1840230"/>
                  </a:lnTo>
                  <a:lnTo>
                    <a:pt x="0" y="1291590"/>
                  </a:lnTo>
                  <a:lnTo>
                    <a:pt x="75438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Freeform 15"/>
            <p:cNvSpPr/>
            <p:nvPr/>
          </p:nvSpPr>
          <p:spPr>
            <a:xfrm>
              <a:off x="4801275" y="4275290"/>
              <a:ext cx="1324580" cy="1268260"/>
            </a:xfrm>
            <a:custGeom>
              <a:avLst/>
              <a:gdLst>
                <a:gd name="connsiteX0" fmla="*/ 0 w 1234440"/>
                <a:gd name="connsiteY0" fmla="*/ 0 h 1417320"/>
                <a:gd name="connsiteX1" fmla="*/ 320040 w 1234440"/>
                <a:gd name="connsiteY1" fmla="*/ 605790 h 1417320"/>
                <a:gd name="connsiteX2" fmla="*/ 1074420 w 1234440"/>
                <a:gd name="connsiteY2" fmla="*/ 617220 h 1417320"/>
                <a:gd name="connsiteX3" fmla="*/ 1234440 w 1234440"/>
                <a:gd name="connsiteY3" fmla="*/ 1417320 h 1417320"/>
                <a:gd name="connsiteX4" fmla="*/ 1234440 w 1234440"/>
                <a:gd name="connsiteY4" fmla="*/ 1417320 h 1417320"/>
                <a:gd name="connsiteX5" fmla="*/ 1234440 w 1234440"/>
                <a:gd name="connsiteY5" fmla="*/ 1417320 h 141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4440" h="1417320">
                  <a:moveTo>
                    <a:pt x="0" y="0"/>
                  </a:moveTo>
                  <a:lnTo>
                    <a:pt x="320040" y="605790"/>
                  </a:lnTo>
                  <a:lnTo>
                    <a:pt x="1074420" y="617220"/>
                  </a:lnTo>
                  <a:lnTo>
                    <a:pt x="1234440" y="1417320"/>
                  </a:lnTo>
                  <a:lnTo>
                    <a:pt x="1234440" y="1417320"/>
                  </a:lnTo>
                  <a:lnTo>
                    <a:pt x="1234440" y="141732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28" name="Hexagon 327"/>
          <p:cNvSpPr/>
          <p:nvPr/>
        </p:nvSpPr>
        <p:spPr>
          <a:xfrm rot="5400000">
            <a:off x="6459538" y="2308225"/>
            <a:ext cx="754062" cy="655638"/>
          </a:xfrm>
          <a:prstGeom prst="hexagon">
            <a:avLst>
              <a:gd name="adj" fmla="val 25000"/>
              <a:gd name="vf" fmla="val 115470"/>
            </a:avLst>
          </a:prstGeom>
          <a:solidFill>
            <a:srgbClr val="E3002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0" name="Hexagon 199"/>
          <p:cNvSpPr/>
          <p:nvPr/>
        </p:nvSpPr>
        <p:spPr>
          <a:xfrm rot="5400000">
            <a:off x="7463632" y="1699419"/>
            <a:ext cx="754062" cy="654050"/>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8" name="Hexagon 197"/>
          <p:cNvSpPr/>
          <p:nvPr/>
        </p:nvSpPr>
        <p:spPr>
          <a:xfrm rot="5400000">
            <a:off x="8118476" y="1689100"/>
            <a:ext cx="754062"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Freeform 23"/>
          <p:cNvSpPr/>
          <p:nvPr/>
        </p:nvSpPr>
        <p:spPr>
          <a:xfrm>
            <a:off x="7935913" y="2001838"/>
            <a:ext cx="549275" cy="0"/>
          </a:xfrm>
          <a:custGeom>
            <a:avLst/>
            <a:gdLst>
              <a:gd name="connsiteX0" fmla="*/ 0 w 548640"/>
              <a:gd name="connsiteY0" fmla="*/ 0 h 0"/>
              <a:gd name="connsiteX1" fmla="*/ 0 w 548640"/>
              <a:gd name="connsiteY1" fmla="*/ 0 h 0"/>
              <a:gd name="connsiteX2" fmla="*/ 548640 w 548640"/>
              <a:gd name="connsiteY2" fmla="*/ 0 h 0"/>
              <a:gd name="connsiteX3" fmla="*/ 548640 w 548640"/>
              <a:gd name="connsiteY3" fmla="*/ 0 h 0"/>
            </a:gdLst>
            <a:ahLst/>
            <a:cxnLst>
              <a:cxn ang="0">
                <a:pos x="connsiteX0" y="connsiteY0"/>
              </a:cxn>
              <a:cxn ang="0">
                <a:pos x="connsiteX1" y="connsiteY1"/>
              </a:cxn>
              <a:cxn ang="0">
                <a:pos x="connsiteX2" y="connsiteY2"/>
              </a:cxn>
              <a:cxn ang="0">
                <a:pos x="connsiteX3" y="connsiteY3"/>
              </a:cxn>
            </a:cxnLst>
            <a:rect l="l" t="t" r="r" b="b"/>
            <a:pathLst>
              <a:path w="548640">
                <a:moveTo>
                  <a:pt x="0" y="0"/>
                </a:moveTo>
                <a:lnTo>
                  <a:pt x="0" y="0"/>
                </a:lnTo>
                <a:lnTo>
                  <a:pt x="548640" y="0"/>
                </a:lnTo>
                <a:lnTo>
                  <a:pt x="54864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Hexagon 46"/>
          <p:cNvSpPr/>
          <p:nvPr/>
        </p:nvSpPr>
        <p:spPr>
          <a:xfrm rot="5400000">
            <a:off x="2479675" y="1116013"/>
            <a:ext cx="754063" cy="655637"/>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0" name="Hexagon 239"/>
          <p:cNvSpPr/>
          <p:nvPr/>
        </p:nvSpPr>
        <p:spPr>
          <a:xfrm rot="5400000">
            <a:off x="2157413" y="1698625"/>
            <a:ext cx="754062"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0" name="Hexagon 229"/>
          <p:cNvSpPr/>
          <p:nvPr/>
        </p:nvSpPr>
        <p:spPr>
          <a:xfrm rot="5400000">
            <a:off x="1818481" y="2309019"/>
            <a:ext cx="752475" cy="655638"/>
          </a:xfrm>
          <a:prstGeom prst="hexagon">
            <a:avLst>
              <a:gd name="adj" fmla="val 25000"/>
              <a:gd name="vf" fmla="val 11547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 name="Freeform 3"/>
          <p:cNvSpPr/>
          <p:nvPr/>
        </p:nvSpPr>
        <p:spPr>
          <a:xfrm>
            <a:off x="2193925" y="1409700"/>
            <a:ext cx="628650" cy="1222375"/>
          </a:xfrm>
          <a:custGeom>
            <a:avLst/>
            <a:gdLst>
              <a:gd name="connsiteX0" fmla="*/ 0 w 628650"/>
              <a:gd name="connsiteY0" fmla="*/ 1223010 h 1223010"/>
              <a:gd name="connsiteX1" fmla="*/ 628650 w 628650"/>
              <a:gd name="connsiteY1" fmla="*/ 0 h 1223010"/>
            </a:gdLst>
            <a:ahLst/>
            <a:cxnLst>
              <a:cxn ang="0">
                <a:pos x="connsiteX0" y="connsiteY0"/>
              </a:cxn>
              <a:cxn ang="0">
                <a:pos x="connsiteX1" y="connsiteY1"/>
              </a:cxn>
            </a:cxnLst>
            <a:rect l="l" t="t" r="r" b="b"/>
            <a:pathLst>
              <a:path w="628650" h="1223010">
                <a:moveTo>
                  <a:pt x="0" y="1223010"/>
                </a:moveTo>
                <a:lnTo>
                  <a:pt x="62865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med" advClick="0" advTm="16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par>
                          <p:cTn id="8" fill="hold" nodeType="afterGroup">
                            <p:stCondLst>
                              <p:cond delay="500"/>
                            </p:stCondLst>
                            <p:childTnLst>
                              <p:par>
                                <p:cTn id="9" presetID="19" presetClass="emph" presetSubtype="0" fill="hold" nodeType="afterEffect">
                                  <p:stCondLst>
                                    <p:cond delay="500"/>
                                  </p:stCondLst>
                                  <p:childTnLst>
                                    <p:animClr clrSpc="rgb" dir="cw">
                                      <p:cBhvr override="childStyle">
                                        <p:cTn id="10" dur="10" fill="hold"/>
                                        <p:tgtEl>
                                          <p:spTgt spid="323"/>
                                        </p:tgtEl>
                                        <p:attrNameLst>
                                          <p:attrName>style.color</p:attrName>
                                        </p:attrNameLst>
                                      </p:cBhvr>
                                      <p:to>
                                        <a:srgbClr val="D50D1D"/>
                                      </p:to>
                                    </p:animClr>
                                    <p:animClr clrSpc="rgb" dir="cw">
                                      <p:cBhvr>
                                        <p:cTn id="11" dur="10" fill="hold"/>
                                        <p:tgtEl>
                                          <p:spTgt spid="323"/>
                                        </p:tgtEl>
                                        <p:attrNameLst>
                                          <p:attrName>fillcolor</p:attrName>
                                        </p:attrNameLst>
                                      </p:cBhvr>
                                      <p:to>
                                        <a:srgbClr val="D50D1D"/>
                                      </p:to>
                                    </p:animClr>
                                    <p:set>
                                      <p:cBhvr>
                                        <p:cTn id="12" dur="10" fill="hold"/>
                                        <p:tgtEl>
                                          <p:spTgt spid="323"/>
                                        </p:tgtEl>
                                        <p:attrNameLst>
                                          <p:attrName>fill.type</p:attrName>
                                        </p:attrNameLst>
                                      </p:cBhvr>
                                      <p:to>
                                        <p:strVal val="solid"/>
                                      </p:to>
                                    </p:set>
                                    <p:set>
                                      <p:cBhvr>
                                        <p:cTn id="13" dur="10" fill="hold"/>
                                        <p:tgtEl>
                                          <p:spTgt spid="323"/>
                                        </p:tgtEl>
                                        <p:attrNameLst>
                                          <p:attrName>fill.on</p:attrName>
                                        </p:attrNameLst>
                                      </p:cBhvr>
                                      <p:to>
                                        <p:strVal val="true"/>
                                      </p:to>
                                    </p:set>
                                  </p:childTnLst>
                                </p:cTn>
                              </p:par>
                            </p:childTnLst>
                          </p:cTn>
                        </p:par>
                        <p:par>
                          <p:cTn id="14" fill="hold" nodeType="afterGroup">
                            <p:stCondLst>
                              <p:cond delay="1010"/>
                            </p:stCondLst>
                            <p:childTnLst>
                              <p:par>
                                <p:cTn id="15" presetID="19" presetClass="emph" presetSubtype="0" fill="hold" nodeType="afterEffect">
                                  <p:stCondLst>
                                    <p:cond delay="500"/>
                                  </p:stCondLst>
                                  <p:childTnLst>
                                    <p:animClr clrSpc="rgb" dir="cw">
                                      <p:cBhvr override="childStyle">
                                        <p:cTn id="16" dur="10" fill="hold"/>
                                        <p:tgtEl>
                                          <p:spTgt spid="267"/>
                                        </p:tgtEl>
                                        <p:attrNameLst>
                                          <p:attrName>style.color</p:attrName>
                                        </p:attrNameLst>
                                      </p:cBhvr>
                                      <p:to>
                                        <a:srgbClr val="D50D1D"/>
                                      </p:to>
                                    </p:animClr>
                                    <p:animClr clrSpc="rgb" dir="cw">
                                      <p:cBhvr>
                                        <p:cTn id="17" dur="10" fill="hold"/>
                                        <p:tgtEl>
                                          <p:spTgt spid="267"/>
                                        </p:tgtEl>
                                        <p:attrNameLst>
                                          <p:attrName>fillcolor</p:attrName>
                                        </p:attrNameLst>
                                      </p:cBhvr>
                                      <p:to>
                                        <a:srgbClr val="D50D1D"/>
                                      </p:to>
                                    </p:animClr>
                                    <p:set>
                                      <p:cBhvr>
                                        <p:cTn id="18" dur="10" fill="hold"/>
                                        <p:tgtEl>
                                          <p:spTgt spid="267"/>
                                        </p:tgtEl>
                                        <p:attrNameLst>
                                          <p:attrName>fill.type</p:attrName>
                                        </p:attrNameLst>
                                      </p:cBhvr>
                                      <p:to>
                                        <p:strVal val="solid"/>
                                      </p:to>
                                    </p:set>
                                    <p:set>
                                      <p:cBhvr>
                                        <p:cTn id="19" dur="10" fill="hold"/>
                                        <p:tgtEl>
                                          <p:spTgt spid="267"/>
                                        </p:tgtEl>
                                        <p:attrNameLst>
                                          <p:attrName>fill.on</p:attrName>
                                        </p:attrNameLst>
                                      </p:cBhvr>
                                      <p:to>
                                        <p:strVal val="true"/>
                                      </p:to>
                                    </p:set>
                                  </p:childTnLst>
                                </p:cTn>
                              </p:par>
                            </p:childTnLst>
                          </p:cTn>
                        </p:par>
                        <p:par>
                          <p:cTn id="20" fill="hold" nodeType="afterGroup">
                            <p:stCondLst>
                              <p:cond delay="1520"/>
                            </p:stCondLst>
                            <p:childTnLst>
                              <p:par>
                                <p:cTn id="21" presetID="19" presetClass="emph" presetSubtype="0" fill="hold" nodeType="afterEffect">
                                  <p:stCondLst>
                                    <p:cond delay="500"/>
                                  </p:stCondLst>
                                  <p:childTnLst>
                                    <p:animClr clrSpc="rgb" dir="cw">
                                      <p:cBhvr override="childStyle">
                                        <p:cTn id="22" dur="10" fill="hold"/>
                                        <p:tgtEl>
                                          <p:spTgt spid="342"/>
                                        </p:tgtEl>
                                        <p:attrNameLst>
                                          <p:attrName>style.color</p:attrName>
                                        </p:attrNameLst>
                                      </p:cBhvr>
                                      <p:to>
                                        <a:srgbClr val="D50D1D"/>
                                      </p:to>
                                    </p:animClr>
                                    <p:animClr clrSpc="rgb" dir="cw">
                                      <p:cBhvr>
                                        <p:cTn id="23" dur="10" fill="hold"/>
                                        <p:tgtEl>
                                          <p:spTgt spid="342"/>
                                        </p:tgtEl>
                                        <p:attrNameLst>
                                          <p:attrName>fillcolor</p:attrName>
                                        </p:attrNameLst>
                                      </p:cBhvr>
                                      <p:to>
                                        <a:srgbClr val="D50D1D"/>
                                      </p:to>
                                    </p:animClr>
                                    <p:set>
                                      <p:cBhvr>
                                        <p:cTn id="24" dur="10" fill="hold"/>
                                        <p:tgtEl>
                                          <p:spTgt spid="342"/>
                                        </p:tgtEl>
                                        <p:attrNameLst>
                                          <p:attrName>fill.type</p:attrName>
                                        </p:attrNameLst>
                                      </p:cBhvr>
                                      <p:to>
                                        <p:strVal val="solid"/>
                                      </p:to>
                                    </p:set>
                                    <p:set>
                                      <p:cBhvr>
                                        <p:cTn id="25" dur="10" fill="hold"/>
                                        <p:tgtEl>
                                          <p:spTgt spid="342"/>
                                        </p:tgtEl>
                                        <p:attrNameLst>
                                          <p:attrName>fill.on</p:attrName>
                                        </p:attrNameLst>
                                      </p:cBhvr>
                                      <p:to>
                                        <p:strVal val="true"/>
                                      </p:to>
                                    </p:set>
                                  </p:childTnLst>
                                </p:cTn>
                              </p:par>
                            </p:childTnLst>
                          </p:cTn>
                        </p:par>
                        <p:par>
                          <p:cTn id="26" fill="hold" nodeType="afterGroup">
                            <p:stCondLst>
                              <p:cond delay="2030"/>
                            </p:stCondLst>
                            <p:childTnLst>
                              <p:par>
                                <p:cTn id="27" presetID="19" presetClass="emph" presetSubtype="0" fill="hold" nodeType="afterEffect">
                                  <p:stCondLst>
                                    <p:cond delay="500"/>
                                  </p:stCondLst>
                                  <p:childTnLst>
                                    <p:animClr clrSpc="rgb" dir="cw">
                                      <p:cBhvr override="childStyle">
                                        <p:cTn id="28" dur="10" fill="hold"/>
                                        <p:tgtEl>
                                          <p:spTgt spid="429"/>
                                        </p:tgtEl>
                                        <p:attrNameLst>
                                          <p:attrName>style.color</p:attrName>
                                        </p:attrNameLst>
                                      </p:cBhvr>
                                      <p:to>
                                        <a:srgbClr val="D50D1D"/>
                                      </p:to>
                                    </p:animClr>
                                    <p:animClr clrSpc="rgb" dir="cw">
                                      <p:cBhvr>
                                        <p:cTn id="29" dur="10" fill="hold"/>
                                        <p:tgtEl>
                                          <p:spTgt spid="429"/>
                                        </p:tgtEl>
                                        <p:attrNameLst>
                                          <p:attrName>fillcolor</p:attrName>
                                        </p:attrNameLst>
                                      </p:cBhvr>
                                      <p:to>
                                        <a:srgbClr val="D50D1D"/>
                                      </p:to>
                                    </p:animClr>
                                    <p:set>
                                      <p:cBhvr>
                                        <p:cTn id="30" dur="10" fill="hold"/>
                                        <p:tgtEl>
                                          <p:spTgt spid="429"/>
                                        </p:tgtEl>
                                        <p:attrNameLst>
                                          <p:attrName>fill.type</p:attrName>
                                        </p:attrNameLst>
                                      </p:cBhvr>
                                      <p:to>
                                        <p:strVal val="solid"/>
                                      </p:to>
                                    </p:set>
                                    <p:set>
                                      <p:cBhvr>
                                        <p:cTn id="31" dur="10" fill="hold"/>
                                        <p:tgtEl>
                                          <p:spTgt spid="429"/>
                                        </p:tgtEl>
                                        <p:attrNameLst>
                                          <p:attrName>fill.on</p:attrName>
                                        </p:attrNameLst>
                                      </p:cBhvr>
                                      <p:to>
                                        <p:strVal val="true"/>
                                      </p:to>
                                    </p:set>
                                  </p:childTnLst>
                                </p:cTn>
                              </p:par>
                            </p:childTnLst>
                          </p:cTn>
                        </p:par>
                        <p:par>
                          <p:cTn id="32" fill="hold" nodeType="afterGroup">
                            <p:stCondLst>
                              <p:cond delay="2540"/>
                            </p:stCondLst>
                            <p:childTnLst>
                              <p:par>
                                <p:cTn id="33" presetID="19" presetClass="emph" presetSubtype="0" fill="hold" nodeType="afterEffect">
                                  <p:stCondLst>
                                    <p:cond delay="500"/>
                                  </p:stCondLst>
                                  <p:childTnLst>
                                    <p:animClr clrSpc="rgb" dir="cw">
                                      <p:cBhvr override="childStyle">
                                        <p:cTn id="34" dur="10" fill="hold"/>
                                        <p:tgtEl>
                                          <p:spTgt spid="281"/>
                                        </p:tgtEl>
                                        <p:attrNameLst>
                                          <p:attrName>style.color</p:attrName>
                                        </p:attrNameLst>
                                      </p:cBhvr>
                                      <p:to>
                                        <a:srgbClr val="D50D1D"/>
                                      </p:to>
                                    </p:animClr>
                                    <p:animClr clrSpc="rgb" dir="cw">
                                      <p:cBhvr>
                                        <p:cTn id="35" dur="10" fill="hold"/>
                                        <p:tgtEl>
                                          <p:spTgt spid="281"/>
                                        </p:tgtEl>
                                        <p:attrNameLst>
                                          <p:attrName>fillcolor</p:attrName>
                                        </p:attrNameLst>
                                      </p:cBhvr>
                                      <p:to>
                                        <a:srgbClr val="D50D1D"/>
                                      </p:to>
                                    </p:animClr>
                                    <p:set>
                                      <p:cBhvr>
                                        <p:cTn id="36" dur="10" fill="hold"/>
                                        <p:tgtEl>
                                          <p:spTgt spid="281"/>
                                        </p:tgtEl>
                                        <p:attrNameLst>
                                          <p:attrName>fill.type</p:attrName>
                                        </p:attrNameLst>
                                      </p:cBhvr>
                                      <p:to>
                                        <p:strVal val="solid"/>
                                      </p:to>
                                    </p:set>
                                    <p:set>
                                      <p:cBhvr>
                                        <p:cTn id="37" dur="10" fill="hold"/>
                                        <p:tgtEl>
                                          <p:spTgt spid="281"/>
                                        </p:tgtEl>
                                        <p:attrNameLst>
                                          <p:attrName>fill.on</p:attrName>
                                        </p:attrNameLst>
                                      </p:cBhvr>
                                      <p:to>
                                        <p:strVal val="true"/>
                                      </p:to>
                                    </p:set>
                                  </p:childTnLst>
                                </p:cTn>
                              </p:par>
                            </p:childTnLst>
                          </p:cTn>
                        </p:par>
                        <p:par>
                          <p:cTn id="38" fill="hold" nodeType="afterGroup">
                            <p:stCondLst>
                              <p:cond delay="3050"/>
                            </p:stCondLst>
                            <p:childTnLst>
                              <p:par>
                                <p:cTn id="39" presetID="19" presetClass="emph" presetSubtype="0" fill="hold" nodeType="afterEffect">
                                  <p:stCondLst>
                                    <p:cond delay="500"/>
                                  </p:stCondLst>
                                  <p:childTnLst>
                                    <p:animClr clrSpc="rgb" dir="cw">
                                      <p:cBhvr override="childStyle">
                                        <p:cTn id="40" dur="10" fill="hold"/>
                                        <p:tgtEl>
                                          <p:spTgt spid="271"/>
                                        </p:tgtEl>
                                        <p:attrNameLst>
                                          <p:attrName>style.color</p:attrName>
                                        </p:attrNameLst>
                                      </p:cBhvr>
                                      <p:to>
                                        <a:srgbClr val="D50D1D"/>
                                      </p:to>
                                    </p:animClr>
                                    <p:animClr clrSpc="rgb" dir="cw">
                                      <p:cBhvr>
                                        <p:cTn id="41" dur="10" fill="hold"/>
                                        <p:tgtEl>
                                          <p:spTgt spid="271"/>
                                        </p:tgtEl>
                                        <p:attrNameLst>
                                          <p:attrName>fillcolor</p:attrName>
                                        </p:attrNameLst>
                                      </p:cBhvr>
                                      <p:to>
                                        <a:srgbClr val="D50D1D"/>
                                      </p:to>
                                    </p:animClr>
                                    <p:set>
                                      <p:cBhvr>
                                        <p:cTn id="42" dur="10" fill="hold"/>
                                        <p:tgtEl>
                                          <p:spTgt spid="271"/>
                                        </p:tgtEl>
                                        <p:attrNameLst>
                                          <p:attrName>fill.type</p:attrName>
                                        </p:attrNameLst>
                                      </p:cBhvr>
                                      <p:to>
                                        <p:strVal val="solid"/>
                                      </p:to>
                                    </p:set>
                                    <p:set>
                                      <p:cBhvr>
                                        <p:cTn id="43" dur="10" fill="hold"/>
                                        <p:tgtEl>
                                          <p:spTgt spid="271"/>
                                        </p:tgtEl>
                                        <p:attrNameLst>
                                          <p:attrName>fill.on</p:attrName>
                                        </p:attrNameLst>
                                      </p:cBhvr>
                                      <p:to>
                                        <p:strVal val="true"/>
                                      </p:to>
                                    </p:set>
                                  </p:childTnLst>
                                </p:cTn>
                              </p:par>
                            </p:childTnLst>
                          </p:cTn>
                        </p:par>
                        <p:par>
                          <p:cTn id="44" fill="hold" nodeType="afterGroup">
                            <p:stCondLst>
                              <p:cond delay="3560"/>
                            </p:stCondLst>
                            <p:childTnLst>
                              <p:par>
                                <p:cTn id="45" presetID="19" presetClass="emph" presetSubtype="0" fill="hold" nodeType="afterEffect">
                                  <p:stCondLst>
                                    <p:cond delay="500"/>
                                  </p:stCondLst>
                                  <p:childTnLst>
                                    <p:animClr clrSpc="rgb" dir="cw">
                                      <p:cBhvr override="childStyle">
                                        <p:cTn id="46" dur="10" fill="hold"/>
                                        <p:tgtEl>
                                          <p:spTgt spid="358"/>
                                        </p:tgtEl>
                                        <p:attrNameLst>
                                          <p:attrName>style.color</p:attrName>
                                        </p:attrNameLst>
                                      </p:cBhvr>
                                      <p:to>
                                        <a:srgbClr val="D50D1D"/>
                                      </p:to>
                                    </p:animClr>
                                    <p:animClr clrSpc="rgb" dir="cw">
                                      <p:cBhvr>
                                        <p:cTn id="47" dur="10" fill="hold"/>
                                        <p:tgtEl>
                                          <p:spTgt spid="358"/>
                                        </p:tgtEl>
                                        <p:attrNameLst>
                                          <p:attrName>fillcolor</p:attrName>
                                        </p:attrNameLst>
                                      </p:cBhvr>
                                      <p:to>
                                        <a:srgbClr val="D50D1D"/>
                                      </p:to>
                                    </p:animClr>
                                    <p:set>
                                      <p:cBhvr>
                                        <p:cTn id="48" dur="10" fill="hold"/>
                                        <p:tgtEl>
                                          <p:spTgt spid="358"/>
                                        </p:tgtEl>
                                        <p:attrNameLst>
                                          <p:attrName>fill.type</p:attrName>
                                        </p:attrNameLst>
                                      </p:cBhvr>
                                      <p:to>
                                        <p:strVal val="solid"/>
                                      </p:to>
                                    </p:set>
                                    <p:set>
                                      <p:cBhvr>
                                        <p:cTn id="49" dur="10" fill="hold"/>
                                        <p:tgtEl>
                                          <p:spTgt spid="358"/>
                                        </p:tgtEl>
                                        <p:attrNameLst>
                                          <p:attrName>fill.on</p:attrName>
                                        </p:attrNameLst>
                                      </p:cBhvr>
                                      <p:to>
                                        <p:strVal val="true"/>
                                      </p:to>
                                    </p:set>
                                  </p:childTnLst>
                                </p:cTn>
                              </p:par>
                            </p:childTnLst>
                          </p:cTn>
                        </p:par>
                        <p:par>
                          <p:cTn id="50" fill="hold" nodeType="afterGroup">
                            <p:stCondLst>
                              <p:cond delay="4070"/>
                            </p:stCondLst>
                            <p:childTnLst>
                              <p:par>
                                <p:cTn id="51" presetID="19" presetClass="emph" presetSubtype="0" fill="hold" nodeType="afterEffect">
                                  <p:stCondLst>
                                    <p:cond delay="500"/>
                                  </p:stCondLst>
                                  <p:childTnLst>
                                    <p:animClr clrSpc="rgb" dir="cw">
                                      <p:cBhvr override="childStyle">
                                        <p:cTn id="52" dur="10" fill="hold"/>
                                        <p:tgtEl>
                                          <p:spTgt spid="344"/>
                                        </p:tgtEl>
                                        <p:attrNameLst>
                                          <p:attrName>style.color</p:attrName>
                                        </p:attrNameLst>
                                      </p:cBhvr>
                                      <p:to>
                                        <a:srgbClr val="D50D1D"/>
                                      </p:to>
                                    </p:animClr>
                                    <p:animClr clrSpc="rgb" dir="cw">
                                      <p:cBhvr>
                                        <p:cTn id="53" dur="10" fill="hold"/>
                                        <p:tgtEl>
                                          <p:spTgt spid="344"/>
                                        </p:tgtEl>
                                        <p:attrNameLst>
                                          <p:attrName>fillcolor</p:attrName>
                                        </p:attrNameLst>
                                      </p:cBhvr>
                                      <p:to>
                                        <a:srgbClr val="D50D1D"/>
                                      </p:to>
                                    </p:animClr>
                                    <p:set>
                                      <p:cBhvr>
                                        <p:cTn id="54" dur="10" fill="hold"/>
                                        <p:tgtEl>
                                          <p:spTgt spid="344"/>
                                        </p:tgtEl>
                                        <p:attrNameLst>
                                          <p:attrName>fill.type</p:attrName>
                                        </p:attrNameLst>
                                      </p:cBhvr>
                                      <p:to>
                                        <p:strVal val="solid"/>
                                      </p:to>
                                    </p:set>
                                    <p:set>
                                      <p:cBhvr>
                                        <p:cTn id="55" dur="10" fill="hold"/>
                                        <p:tgtEl>
                                          <p:spTgt spid="344"/>
                                        </p:tgtEl>
                                        <p:attrNameLst>
                                          <p:attrName>fill.on</p:attrName>
                                        </p:attrNameLst>
                                      </p:cBhvr>
                                      <p:to>
                                        <p:strVal val="true"/>
                                      </p:to>
                                    </p:set>
                                  </p:childTnLst>
                                </p:cTn>
                              </p:par>
                            </p:childTnLst>
                          </p:cTn>
                        </p:par>
                        <p:par>
                          <p:cTn id="56" fill="hold" nodeType="afterGroup">
                            <p:stCondLst>
                              <p:cond delay="4580"/>
                            </p:stCondLst>
                            <p:childTnLst>
                              <p:par>
                                <p:cTn id="57" presetID="19" presetClass="emph" presetSubtype="0" fill="hold" nodeType="afterEffect">
                                  <p:stCondLst>
                                    <p:cond delay="500"/>
                                  </p:stCondLst>
                                  <p:childTnLst>
                                    <p:animClr clrSpc="rgb" dir="cw">
                                      <p:cBhvr override="childStyle">
                                        <p:cTn id="58" dur="10" fill="hold"/>
                                        <p:tgtEl>
                                          <p:spTgt spid="346"/>
                                        </p:tgtEl>
                                        <p:attrNameLst>
                                          <p:attrName>style.color</p:attrName>
                                        </p:attrNameLst>
                                      </p:cBhvr>
                                      <p:to>
                                        <a:srgbClr val="D50D1D"/>
                                      </p:to>
                                    </p:animClr>
                                    <p:animClr clrSpc="rgb" dir="cw">
                                      <p:cBhvr>
                                        <p:cTn id="59" dur="10" fill="hold"/>
                                        <p:tgtEl>
                                          <p:spTgt spid="346"/>
                                        </p:tgtEl>
                                        <p:attrNameLst>
                                          <p:attrName>fillcolor</p:attrName>
                                        </p:attrNameLst>
                                      </p:cBhvr>
                                      <p:to>
                                        <a:srgbClr val="D50D1D"/>
                                      </p:to>
                                    </p:animClr>
                                    <p:set>
                                      <p:cBhvr>
                                        <p:cTn id="60" dur="10" fill="hold"/>
                                        <p:tgtEl>
                                          <p:spTgt spid="346"/>
                                        </p:tgtEl>
                                        <p:attrNameLst>
                                          <p:attrName>fill.type</p:attrName>
                                        </p:attrNameLst>
                                      </p:cBhvr>
                                      <p:to>
                                        <p:strVal val="solid"/>
                                      </p:to>
                                    </p:set>
                                    <p:set>
                                      <p:cBhvr>
                                        <p:cTn id="61" dur="10" fill="hold"/>
                                        <p:tgtEl>
                                          <p:spTgt spid="346"/>
                                        </p:tgtEl>
                                        <p:attrNameLst>
                                          <p:attrName>fill.on</p:attrName>
                                        </p:attrNameLst>
                                      </p:cBhvr>
                                      <p:to>
                                        <p:strVal val="true"/>
                                      </p:to>
                                    </p:set>
                                  </p:childTnLst>
                                </p:cTn>
                              </p:par>
                            </p:childTnLst>
                          </p:cTn>
                        </p:par>
                        <p:par>
                          <p:cTn id="62" fill="hold" nodeType="afterGroup">
                            <p:stCondLst>
                              <p:cond delay="5090"/>
                            </p:stCondLst>
                            <p:childTnLst>
                              <p:par>
                                <p:cTn id="63" presetID="10" presetClass="exit" presetSubtype="0" fill="hold" nodeType="afterEffect">
                                  <p:stCondLst>
                                    <p:cond delay="500"/>
                                  </p:stCondLst>
                                  <p:childTnLst>
                                    <p:animEffect transition="out" filter="fade">
                                      <p:cBhvr>
                                        <p:cTn id="64" dur="10"/>
                                        <p:tgtEl>
                                          <p:spTgt spid="24"/>
                                        </p:tgtEl>
                                      </p:cBhvr>
                                    </p:animEffect>
                                    <p:set>
                                      <p:cBhvr>
                                        <p:cTn id="65" dur="1" fill="hold">
                                          <p:stCondLst>
                                            <p:cond delay="9"/>
                                          </p:stCondLst>
                                        </p:cTn>
                                        <p:tgtEl>
                                          <p:spTgt spid="24"/>
                                        </p:tgtEl>
                                        <p:attrNameLst>
                                          <p:attrName>style.visibility</p:attrName>
                                        </p:attrNameLst>
                                      </p:cBhvr>
                                      <p:to>
                                        <p:strVal val="hidden"/>
                                      </p:to>
                                    </p:set>
                                  </p:childTnLst>
                                </p:cTn>
                              </p:par>
                            </p:childTnLst>
                          </p:cTn>
                        </p:par>
                        <p:par>
                          <p:cTn id="66" fill="hold" nodeType="afterGroup">
                            <p:stCondLst>
                              <p:cond delay="5600"/>
                            </p:stCondLst>
                            <p:childTnLst>
                              <p:par>
                                <p:cTn id="67" presetID="19" presetClass="emph" presetSubtype="0" fill="hold" nodeType="afterEffect">
                                  <p:stCondLst>
                                    <p:cond delay="500"/>
                                  </p:stCondLst>
                                  <p:childTnLst>
                                    <p:animClr clrSpc="rgb" dir="cw">
                                      <p:cBhvr override="childStyle">
                                        <p:cTn id="68" dur="10" fill="hold"/>
                                        <p:tgtEl>
                                          <p:spTgt spid="200"/>
                                        </p:tgtEl>
                                        <p:attrNameLst>
                                          <p:attrName>style.color</p:attrName>
                                        </p:attrNameLst>
                                      </p:cBhvr>
                                      <p:to>
                                        <a:srgbClr val="D50D1D"/>
                                      </p:to>
                                    </p:animClr>
                                    <p:animClr clrSpc="rgb" dir="cw">
                                      <p:cBhvr>
                                        <p:cTn id="69" dur="10" fill="hold"/>
                                        <p:tgtEl>
                                          <p:spTgt spid="200"/>
                                        </p:tgtEl>
                                        <p:attrNameLst>
                                          <p:attrName>fillcolor</p:attrName>
                                        </p:attrNameLst>
                                      </p:cBhvr>
                                      <p:to>
                                        <a:srgbClr val="D50D1D"/>
                                      </p:to>
                                    </p:animClr>
                                    <p:set>
                                      <p:cBhvr>
                                        <p:cTn id="70" dur="10" fill="hold"/>
                                        <p:tgtEl>
                                          <p:spTgt spid="200"/>
                                        </p:tgtEl>
                                        <p:attrNameLst>
                                          <p:attrName>fill.type</p:attrName>
                                        </p:attrNameLst>
                                      </p:cBhvr>
                                      <p:to>
                                        <p:strVal val="solid"/>
                                      </p:to>
                                    </p:set>
                                    <p:set>
                                      <p:cBhvr>
                                        <p:cTn id="71" dur="10" fill="hold"/>
                                        <p:tgtEl>
                                          <p:spTgt spid="200"/>
                                        </p:tgtEl>
                                        <p:attrNameLst>
                                          <p:attrName>fill.on</p:attrName>
                                        </p:attrNameLst>
                                      </p:cBhvr>
                                      <p:to>
                                        <p:strVal val="true"/>
                                      </p:to>
                                    </p:set>
                                  </p:childTnLst>
                                </p:cTn>
                              </p:par>
                            </p:childTnLst>
                          </p:cTn>
                        </p:par>
                        <p:par>
                          <p:cTn id="72" fill="hold" nodeType="afterGroup">
                            <p:stCondLst>
                              <p:cond delay="6110"/>
                            </p:stCondLst>
                            <p:childTnLst>
                              <p:par>
                                <p:cTn id="73" presetID="19" presetClass="emph" presetSubtype="0" fill="hold" nodeType="afterEffect">
                                  <p:stCondLst>
                                    <p:cond delay="500"/>
                                  </p:stCondLst>
                                  <p:childTnLst>
                                    <p:animClr clrSpc="rgb" dir="cw">
                                      <p:cBhvr override="childStyle">
                                        <p:cTn id="74" dur="10" fill="hold"/>
                                        <p:tgtEl>
                                          <p:spTgt spid="198"/>
                                        </p:tgtEl>
                                        <p:attrNameLst>
                                          <p:attrName>style.color</p:attrName>
                                        </p:attrNameLst>
                                      </p:cBhvr>
                                      <p:to>
                                        <a:srgbClr val="D50D1D"/>
                                      </p:to>
                                    </p:animClr>
                                    <p:animClr clrSpc="rgb" dir="cw">
                                      <p:cBhvr>
                                        <p:cTn id="75" dur="10" fill="hold"/>
                                        <p:tgtEl>
                                          <p:spTgt spid="198"/>
                                        </p:tgtEl>
                                        <p:attrNameLst>
                                          <p:attrName>fillcolor</p:attrName>
                                        </p:attrNameLst>
                                      </p:cBhvr>
                                      <p:to>
                                        <a:srgbClr val="D50D1D"/>
                                      </p:to>
                                    </p:animClr>
                                    <p:set>
                                      <p:cBhvr>
                                        <p:cTn id="76" dur="10" fill="hold"/>
                                        <p:tgtEl>
                                          <p:spTgt spid="198"/>
                                        </p:tgtEl>
                                        <p:attrNameLst>
                                          <p:attrName>fill.type</p:attrName>
                                        </p:attrNameLst>
                                      </p:cBhvr>
                                      <p:to>
                                        <p:strVal val="solid"/>
                                      </p:to>
                                    </p:set>
                                    <p:set>
                                      <p:cBhvr>
                                        <p:cTn id="77" dur="10" fill="hold"/>
                                        <p:tgtEl>
                                          <p:spTgt spid="198"/>
                                        </p:tgtEl>
                                        <p:attrNameLst>
                                          <p:attrName>fill.on</p:attrName>
                                        </p:attrNameLst>
                                      </p:cBhvr>
                                      <p:to>
                                        <p:strVal val="true"/>
                                      </p:to>
                                    </p:set>
                                  </p:childTnLst>
                                </p:cTn>
                              </p:par>
                            </p:childTnLst>
                          </p:cTn>
                        </p:par>
                        <p:par>
                          <p:cTn id="78" fill="hold" nodeType="afterGroup">
                            <p:stCondLst>
                              <p:cond delay="6620"/>
                            </p:stCondLst>
                            <p:childTnLst>
                              <p:par>
                                <p:cTn id="79" presetID="10" presetClass="exit" presetSubtype="0" fill="hold" nodeType="afterEffect">
                                  <p:stCondLst>
                                    <p:cond delay="500"/>
                                  </p:stCondLst>
                                  <p:childTnLst>
                                    <p:animEffect transition="out" filter="fade">
                                      <p:cBhvr>
                                        <p:cTn id="80" dur="10"/>
                                        <p:tgtEl>
                                          <p:spTgt spid="4"/>
                                        </p:tgtEl>
                                      </p:cBhvr>
                                    </p:animEffect>
                                    <p:set>
                                      <p:cBhvr>
                                        <p:cTn id="81" dur="1" fill="hold">
                                          <p:stCondLst>
                                            <p:cond delay="9"/>
                                          </p:stCondLst>
                                        </p:cTn>
                                        <p:tgtEl>
                                          <p:spTgt spid="4"/>
                                        </p:tgtEl>
                                        <p:attrNameLst>
                                          <p:attrName>style.visibility</p:attrName>
                                        </p:attrNameLst>
                                      </p:cBhvr>
                                      <p:to>
                                        <p:strVal val="hidden"/>
                                      </p:to>
                                    </p:set>
                                  </p:childTnLst>
                                </p:cTn>
                              </p:par>
                            </p:childTnLst>
                          </p:cTn>
                        </p:par>
                        <p:par>
                          <p:cTn id="82" fill="hold" nodeType="afterGroup">
                            <p:stCondLst>
                              <p:cond delay="7130"/>
                            </p:stCondLst>
                            <p:childTnLst>
                              <p:par>
                                <p:cTn id="83" presetID="19" presetClass="emph" presetSubtype="0" fill="hold" nodeType="afterEffect">
                                  <p:stCondLst>
                                    <p:cond delay="500"/>
                                  </p:stCondLst>
                                  <p:childTnLst>
                                    <p:animClr clrSpc="rgb" dir="cw">
                                      <p:cBhvr override="childStyle">
                                        <p:cTn id="84" dur="10" fill="hold"/>
                                        <p:tgtEl>
                                          <p:spTgt spid="230"/>
                                        </p:tgtEl>
                                        <p:attrNameLst>
                                          <p:attrName>style.color</p:attrName>
                                        </p:attrNameLst>
                                      </p:cBhvr>
                                      <p:to>
                                        <a:srgbClr val="D50D1D"/>
                                      </p:to>
                                    </p:animClr>
                                    <p:animClr clrSpc="rgb" dir="cw">
                                      <p:cBhvr>
                                        <p:cTn id="85" dur="10" fill="hold"/>
                                        <p:tgtEl>
                                          <p:spTgt spid="230"/>
                                        </p:tgtEl>
                                        <p:attrNameLst>
                                          <p:attrName>fillcolor</p:attrName>
                                        </p:attrNameLst>
                                      </p:cBhvr>
                                      <p:to>
                                        <a:srgbClr val="D50D1D"/>
                                      </p:to>
                                    </p:animClr>
                                    <p:set>
                                      <p:cBhvr>
                                        <p:cTn id="86" dur="10" fill="hold"/>
                                        <p:tgtEl>
                                          <p:spTgt spid="230"/>
                                        </p:tgtEl>
                                        <p:attrNameLst>
                                          <p:attrName>fill.type</p:attrName>
                                        </p:attrNameLst>
                                      </p:cBhvr>
                                      <p:to>
                                        <p:strVal val="solid"/>
                                      </p:to>
                                    </p:set>
                                    <p:set>
                                      <p:cBhvr>
                                        <p:cTn id="87" dur="10" fill="hold"/>
                                        <p:tgtEl>
                                          <p:spTgt spid="230"/>
                                        </p:tgtEl>
                                        <p:attrNameLst>
                                          <p:attrName>fill.on</p:attrName>
                                        </p:attrNameLst>
                                      </p:cBhvr>
                                      <p:to>
                                        <p:strVal val="true"/>
                                      </p:to>
                                    </p:set>
                                  </p:childTnLst>
                                </p:cTn>
                              </p:par>
                            </p:childTnLst>
                          </p:cTn>
                        </p:par>
                        <p:par>
                          <p:cTn id="88" fill="hold" nodeType="afterGroup">
                            <p:stCondLst>
                              <p:cond delay="7640"/>
                            </p:stCondLst>
                            <p:childTnLst>
                              <p:par>
                                <p:cTn id="89" presetID="19" presetClass="emph" presetSubtype="0" fill="hold" nodeType="afterEffect">
                                  <p:stCondLst>
                                    <p:cond delay="500"/>
                                  </p:stCondLst>
                                  <p:childTnLst>
                                    <p:animClr clrSpc="rgb" dir="cw">
                                      <p:cBhvr override="childStyle">
                                        <p:cTn id="90" dur="10" fill="hold"/>
                                        <p:tgtEl>
                                          <p:spTgt spid="240"/>
                                        </p:tgtEl>
                                        <p:attrNameLst>
                                          <p:attrName>style.color</p:attrName>
                                        </p:attrNameLst>
                                      </p:cBhvr>
                                      <p:to>
                                        <a:srgbClr val="D50D1D"/>
                                      </p:to>
                                    </p:animClr>
                                    <p:animClr clrSpc="rgb" dir="cw">
                                      <p:cBhvr>
                                        <p:cTn id="91" dur="10" fill="hold"/>
                                        <p:tgtEl>
                                          <p:spTgt spid="240"/>
                                        </p:tgtEl>
                                        <p:attrNameLst>
                                          <p:attrName>fillcolor</p:attrName>
                                        </p:attrNameLst>
                                      </p:cBhvr>
                                      <p:to>
                                        <a:srgbClr val="D50D1D"/>
                                      </p:to>
                                    </p:animClr>
                                    <p:set>
                                      <p:cBhvr>
                                        <p:cTn id="92" dur="10" fill="hold"/>
                                        <p:tgtEl>
                                          <p:spTgt spid="240"/>
                                        </p:tgtEl>
                                        <p:attrNameLst>
                                          <p:attrName>fill.type</p:attrName>
                                        </p:attrNameLst>
                                      </p:cBhvr>
                                      <p:to>
                                        <p:strVal val="solid"/>
                                      </p:to>
                                    </p:set>
                                    <p:set>
                                      <p:cBhvr>
                                        <p:cTn id="93" dur="10" fill="hold"/>
                                        <p:tgtEl>
                                          <p:spTgt spid="240"/>
                                        </p:tgtEl>
                                        <p:attrNameLst>
                                          <p:attrName>fill.on</p:attrName>
                                        </p:attrNameLst>
                                      </p:cBhvr>
                                      <p:to>
                                        <p:strVal val="true"/>
                                      </p:to>
                                    </p:set>
                                  </p:childTnLst>
                                </p:cTn>
                              </p:par>
                            </p:childTnLst>
                          </p:cTn>
                        </p:par>
                        <p:par>
                          <p:cTn id="94" fill="hold" nodeType="afterGroup">
                            <p:stCondLst>
                              <p:cond delay="8150"/>
                            </p:stCondLst>
                            <p:childTnLst>
                              <p:par>
                                <p:cTn id="95" presetID="19" presetClass="emph" presetSubtype="0" fill="hold" nodeType="afterEffect">
                                  <p:stCondLst>
                                    <p:cond delay="500"/>
                                  </p:stCondLst>
                                  <p:childTnLst>
                                    <p:animClr clrSpc="rgb" dir="cw">
                                      <p:cBhvr override="childStyle">
                                        <p:cTn id="96" dur="10" fill="hold"/>
                                        <p:tgtEl>
                                          <p:spTgt spid="47"/>
                                        </p:tgtEl>
                                        <p:attrNameLst>
                                          <p:attrName>style.color</p:attrName>
                                        </p:attrNameLst>
                                      </p:cBhvr>
                                      <p:to>
                                        <a:srgbClr val="D50D1D"/>
                                      </p:to>
                                    </p:animClr>
                                    <p:animClr clrSpc="rgb" dir="cw">
                                      <p:cBhvr>
                                        <p:cTn id="97" dur="10" fill="hold"/>
                                        <p:tgtEl>
                                          <p:spTgt spid="47"/>
                                        </p:tgtEl>
                                        <p:attrNameLst>
                                          <p:attrName>fillcolor</p:attrName>
                                        </p:attrNameLst>
                                      </p:cBhvr>
                                      <p:to>
                                        <a:srgbClr val="D50D1D"/>
                                      </p:to>
                                    </p:animClr>
                                    <p:set>
                                      <p:cBhvr>
                                        <p:cTn id="98" dur="10" fill="hold"/>
                                        <p:tgtEl>
                                          <p:spTgt spid="47"/>
                                        </p:tgtEl>
                                        <p:attrNameLst>
                                          <p:attrName>fill.type</p:attrName>
                                        </p:attrNameLst>
                                      </p:cBhvr>
                                      <p:to>
                                        <p:strVal val="solid"/>
                                      </p:to>
                                    </p:set>
                                    <p:set>
                                      <p:cBhvr>
                                        <p:cTn id="99" dur="10" fill="hold"/>
                                        <p:tgtEl>
                                          <p:spTgt spid="47"/>
                                        </p:tgtEl>
                                        <p:attrNameLst>
                                          <p:attrName>fill.on</p:attrName>
                                        </p:attrNameLst>
                                      </p:cBhvr>
                                      <p:to>
                                        <p:strVal val="true"/>
                                      </p:to>
                                    </p:set>
                                  </p:childTnLst>
                                </p:cTn>
                              </p:par>
                            </p:childTnLst>
                          </p:cTn>
                        </p:par>
                        <p:par>
                          <p:cTn id="100" fill="hold" nodeType="afterGroup">
                            <p:stCondLst>
                              <p:cond delay="8660"/>
                            </p:stCondLst>
                            <p:childTnLst>
                              <p:par>
                                <p:cTn id="101" presetID="19" presetClass="emph" presetSubtype="0" fill="hold" nodeType="afterEffect">
                                  <p:stCondLst>
                                    <p:cond delay="500"/>
                                  </p:stCondLst>
                                  <p:childTnLst>
                                    <p:animClr clrSpc="rgb" dir="cw">
                                      <p:cBhvr override="childStyle">
                                        <p:cTn id="102" dur="10" fill="hold"/>
                                        <p:tgtEl>
                                          <p:spTgt spid="354"/>
                                        </p:tgtEl>
                                        <p:attrNameLst>
                                          <p:attrName>style.color</p:attrName>
                                        </p:attrNameLst>
                                      </p:cBhvr>
                                      <p:to>
                                        <a:srgbClr val="D50D1D"/>
                                      </p:to>
                                    </p:animClr>
                                    <p:animClr clrSpc="rgb" dir="cw">
                                      <p:cBhvr>
                                        <p:cTn id="103" dur="10" fill="hold"/>
                                        <p:tgtEl>
                                          <p:spTgt spid="354"/>
                                        </p:tgtEl>
                                        <p:attrNameLst>
                                          <p:attrName>fillcolor</p:attrName>
                                        </p:attrNameLst>
                                      </p:cBhvr>
                                      <p:to>
                                        <a:srgbClr val="D50D1D"/>
                                      </p:to>
                                    </p:animClr>
                                    <p:set>
                                      <p:cBhvr>
                                        <p:cTn id="104" dur="10" fill="hold"/>
                                        <p:tgtEl>
                                          <p:spTgt spid="354"/>
                                        </p:tgtEl>
                                        <p:attrNameLst>
                                          <p:attrName>fill.type</p:attrName>
                                        </p:attrNameLst>
                                      </p:cBhvr>
                                      <p:to>
                                        <p:strVal val="solid"/>
                                      </p:to>
                                    </p:set>
                                    <p:set>
                                      <p:cBhvr>
                                        <p:cTn id="105" dur="10" fill="hold"/>
                                        <p:tgtEl>
                                          <p:spTgt spid="35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4994" name="Content Placeholder 7"/>
          <p:cNvSpPr>
            <a:spLocks noGrp="1"/>
          </p:cNvSpPr>
          <p:nvPr>
            <p:ph type="subTitle" idx="1"/>
          </p:nvPr>
        </p:nvSpPr>
        <p:spPr>
          <a:xfrm>
            <a:off x="1373188" y="2085975"/>
            <a:ext cx="7313612" cy="4446588"/>
          </a:xfrm>
        </p:spPr>
        <p:txBody>
          <a:bodyPr/>
          <a:lstStyle/>
          <a:p>
            <a:r>
              <a:rPr lang="en-US" altLang="en-US" sz="5000" dirty="0" smtClean="0">
                <a:solidFill>
                  <a:schemeClr val="bg1"/>
                </a:solidFill>
                <a:latin typeface="Arial" pitchFamily="34" charset="0"/>
                <a:cs typeface="Arial" pitchFamily="34" charset="0"/>
              </a:rPr>
              <a:t>OK, it is an interesting concept, but how does it work?</a:t>
            </a:r>
          </a:p>
        </p:txBody>
      </p:sp>
    </p:spTree>
  </p:cSld>
  <p:clrMapOvr>
    <a:masterClrMapping/>
  </p:clrMapOvr>
  <p:transition spd="med" advClick="0" advTm="500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79889648"/>
              </p:ext>
            </p:extLst>
          </p:nvPr>
        </p:nvGraphicFramePr>
        <p:xfrm>
          <a:off x="-152400" y="266700"/>
          <a:ext cx="91440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Tree>
    <p:extLst>
      <p:ext uri="{BB962C8B-B14F-4D97-AF65-F5344CB8AC3E}">
        <p14:creationId xmlns:p14="http://schemas.microsoft.com/office/powerpoint/2010/main" val="28969015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777055605"/>
              </p:ext>
            </p:extLst>
          </p:nvPr>
        </p:nvGraphicFramePr>
        <p:xfrm>
          <a:off x="-152400" y="266700"/>
          <a:ext cx="91440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Tree>
    <p:extLst>
      <p:ext uri="{BB962C8B-B14F-4D97-AF65-F5344CB8AC3E}">
        <p14:creationId xmlns:p14="http://schemas.microsoft.com/office/powerpoint/2010/main" val="355509978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www.cospp.com/content/dam/etc/medialib/platform-7/cospp/print-article_images/volume-11/issue-06/82823.res/_jcr_content/renditions/pennwell.web.300.39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6538" y="2065338"/>
            <a:ext cx="1782762" cy="236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4138" y="2293938"/>
            <a:ext cx="2087562" cy="190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descr="http://cms.macitynet.eu/uploadfile/articles/bloomenergyser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375" y="2295525"/>
            <a:ext cx="28575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descr="http://windturbinezone.com/wp-content/uploads/2010/02/wind-farm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5538" y="2292350"/>
            <a:ext cx="2544762"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descr="http://hydrocoilpower.com/images/610_KIF_416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0775" y="2290763"/>
            <a:ext cx="2554288" cy="191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51263" y="2128838"/>
            <a:ext cx="2371725"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60838" y="1808163"/>
            <a:ext cx="1554162" cy="287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44875" y="2278063"/>
            <a:ext cx="2986088"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descr="http://southwestcommercialsolar.com/wp/wp-content/uploads/2010/08/agen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33638" y="1576388"/>
            <a:ext cx="5008562" cy="334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21" descr="http://www.dcsenergy.com/images/residential/residential-solar-panels-3.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79625" y="1343025"/>
            <a:ext cx="5715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4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xit" presetSubtype="0" fill="hold" nodeType="clickEffect">
                                  <p:stCondLst>
                                    <p:cond delay="0"/>
                                  </p:stCondLst>
                                  <p:childTnLst>
                                    <p:animEffect transition="out" filter="fade">
                                      <p:cBhvr>
                                        <p:cTn id="10" dur="500"/>
                                        <p:tgtEl>
                                          <p:spTgt spid="1041"/>
                                        </p:tgtEl>
                                      </p:cBhvr>
                                    </p:animEffect>
                                    <p:set>
                                      <p:cBhvr>
                                        <p:cTn id="11" dur="1" fill="hold">
                                          <p:stCondLst>
                                            <p:cond delay="499"/>
                                          </p:stCondLst>
                                        </p:cTn>
                                        <p:tgtEl>
                                          <p:spTgt spid="1041"/>
                                        </p:tgtEl>
                                        <p:attrNameLst>
                                          <p:attrName>style.visibility</p:attrName>
                                        </p:attrNameLst>
                                      </p:cBhvr>
                                      <p:to>
                                        <p:strVal val="hidden"/>
                                      </p:to>
                                    </p:set>
                                  </p:childTnLst>
                                </p:cTn>
                              </p:par>
                            </p:childTnLst>
                          </p:cTn>
                        </p:par>
                        <p:par>
                          <p:cTn id="12" fill="hold" nodeType="afterGroup">
                            <p:stCondLst>
                              <p:cond delay="500"/>
                            </p:stCondLst>
                            <p:childTnLst>
                              <p:par>
                                <p:cTn id="13" presetID="1" presetClass="entr" presetSubtype="0" fill="hold" nodeType="afterEffect">
                                  <p:stCondLst>
                                    <p:cond delay="0"/>
                                  </p:stCondLst>
                                  <p:childTnLst>
                                    <p:set>
                                      <p:cBhvr>
                                        <p:cTn id="14" dur="1" fill="hold">
                                          <p:stCondLst>
                                            <p:cond delay="0"/>
                                          </p:stCondLst>
                                        </p:cTn>
                                        <p:tgtEl>
                                          <p:spTgt spid="103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xit" presetSubtype="0" fill="hold" nodeType="clickEffect">
                                  <p:stCondLst>
                                    <p:cond delay="0"/>
                                  </p:stCondLst>
                                  <p:childTnLst>
                                    <p:animEffect transition="out" filter="fade">
                                      <p:cBhvr>
                                        <p:cTn id="18" dur="500"/>
                                        <p:tgtEl>
                                          <p:spTgt spid="1031"/>
                                        </p:tgtEl>
                                      </p:cBhvr>
                                    </p:animEffect>
                                    <p:set>
                                      <p:cBhvr>
                                        <p:cTn id="19" dur="1" fill="hold">
                                          <p:stCondLst>
                                            <p:cond delay="499"/>
                                          </p:stCondLst>
                                        </p:cTn>
                                        <p:tgtEl>
                                          <p:spTgt spid="1031"/>
                                        </p:tgtEl>
                                        <p:attrNameLst>
                                          <p:attrName>style.visibility</p:attrName>
                                        </p:attrNameLst>
                                      </p:cBhvr>
                                      <p:to>
                                        <p:strVal val="hidden"/>
                                      </p:to>
                                    </p:set>
                                  </p:childTnLst>
                                </p:cTn>
                              </p:par>
                            </p:childTnLst>
                          </p:cTn>
                        </p:par>
                        <p:par>
                          <p:cTn id="20" fill="hold" nodeType="afterGroup">
                            <p:stCondLst>
                              <p:cond delay="500"/>
                            </p:stCondLst>
                            <p:childTnLst>
                              <p:par>
                                <p:cTn id="21" presetID="1" presetClass="entr" presetSubtype="0" fill="hold" nodeType="after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xit" presetSubtype="0" fill="hold" nodeType="clickEffect">
                                  <p:stCondLst>
                                    <p:cond delay="0"/>
                                  </p:stCondLst>
                                  <p:childTnLst>
                                    <p:animEffect transition="out" filter="fade">
                                      <p:cBhvr>
                                        <p:cTn id="26" dur="500"/>
                                        <p:tgtEl>
                                          <p:spTgt spid="1036"/>
                                        </p:tgtEl>
                                      </p:cBhvr>
                                    </p:animEffect>
                                    <p:set>
                                      <p:cBhvr>
                                        <p:cTn id="27" dur="1" fill="hold">
                                          <p:stCondLst>
                                            <p:cond delay="499"/>
                                          </p:stCondLst>
                                        </p:cTn>
                                        <p:tgtEl>
                                          <p:spTgt spid="1036"/>
                                        </p:tgtEl>
                                        <p:attrNameLst>
                                          <p:attrName>style.visibility</p:attrName>
                                        </p:attrNameLst>
                                      </p:cBhvr>
                                      <p:to>
                                        <p:strVal val="hidden"/>
                                      </p:to>
                                    </p:set>
                                  </p:childTnLst>
                                </p:cTn>
                              </p:par>
                            </p:childTnLst>
                          </p:cTn>
                        </p:par>
                        <p:par>
                          <p:cTn id="28" fill="hold" nodeType="afterGroup">
                            <p:stCondLst>
                              <p:cond delay="500"/>
                            </p:stCondLst>
                            <p:childTnLst>
                              <p:par>
                                <p:cTn id="29" presetID="1" presetClass="entr" presetSubtype="0" fill="hold" nodeType="afterEffect">
                                  <p:stCondLst>
                                    <p:cond delay="0"/>
                                  </p:stCondLst>
                                  <p:childTnLst>
                                    <p:set>
                                      <p:cBhvr>
                                        <p:cTn id="30" dur="1" fill="hold">
                                          <p:stCondLst>
                                            <p:cond delay="0"/>
                                          </p:stCondLst>
                                        </p:cTn>
                                        <p:tgtEl>
                                          <p:spTgt spid="102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xit" presetSubtype="0" fill="hold" nodeType="clickEffect">
                                  <p:stCondLst>
                                    <p:cond delay="0"/>
                                  </p:stCondLst>
                                  <p:childTnLst>
                                    <p:animEffect transition="out" filter="fade">
                                      <p:cBhvr>
                                        <p:cTn id="34" dur="500"/>
                                        <p:tgtEl>
                                          <p:spTgt spid="1027"/>
                                        </p:tgtEl>
                                      </p:cBhvr>
                                    </p:animEffect>
                                    <p:set>
                                      <p:cBhvr>
                                        <p:cTn id="35" dur="1" fill="hold">
                                          <p:stCondLst>
                                            <p:cond delay="499"/>
                                          </p:stCondLst>
                                        </p:cTn>
                                        <p:tgtEl>
                                          <p:spTgt spid="1027"/>
                                        </p:tgtEl>
                                        <p:attrNameLst>
                                          <p:attrName>style.visibility</p:attrName>
                                        </p:attrNameLst>
                                      </p:cBhvr>
                                      <p:to>
                                        <p:strVal val="hidden"/>
                                      </p:to>
                                    </p:set>
                                  </p:childTnLst>
                                </p:cTn>
                              </p:par>
                            </p:childTnLst>
                          </p:cTn>
                        </p:par>
                        <p:par>
                          <p:cTn id="36" fill="hold" nodeType="afterGroup">
                            <p:stCondLst>
                              <p:cond delay="500"/>
                            </p:stCondLst>
                            <p:childTnLst>
                              <p:par>
                                <p:cTn id="37" presetID="1" presetClass="entr" presetSubtype="0" fill="hold" nodeType="after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xit" presetSubtype="0" fill="hold" nodeType="clickEffect">
                                  <p:stCondLst>
                                    <p:cond delay="0"/>
                                  </p:stCondLst>
                                  <p:childTnLst>
                                    <p:animEffect transition="out" filter="fade">
                                      <p:cBhvr>
                                        <p:cTn id="42" dur="500"/>
                                        <p:tgtEl>
                                          <p:spTgt spid="1026"/>
                                        </p:tgtEl>
                                      </p:cBhvr>
                                    </p:animEffect>
                                    <p:set>
                                      <p:cBhvr>
                                        <p:cTn id="43" dur="1" fill="hold">
                                          <p:stCondLst>
                                            <p:cond delay="499"/>
                                          </p:stCondLst>
                                        </p:cTn>
                                        <p:tgtEl>
                                          <p:spTgt spid="1026"/>
                                        </p:tgtEl>
                                        <p:attrNameLst>
                                          <p:attrName>style.visibility</p:attrName>
                                        </p:attrNameLst>
                                      </p:cBhvr>
                                      <p:to>
                                        <p:strVal val="hidden"/>
                                      </p:to>
                                    </p:set>
                                  </p:childTnLst>
                                </p:cTn>
                              </p:par>
                            </p:childTnLst>
                          </p:cTn>
                        </p:par>
                        <p:par>
                          <p:cTn id="44" fill="hold" nodeType="afterGroup">
                            <p:stCondLst>
                              <p:cond delay="500"/>
                            </p:stCondLst>
                            <p:childTnLst>
                              <p:par>
                                <p:cTn id="45" presetID="1" presetClass="entr" presetSubtype="0" fill="hold" nodeType="afterEffect">
                                  <p:stCondLst>
                                    <p:cond delay="0"/>
                                  </p:stCondLst>
                                  <p:childTnLst>
                                    <p:set>
                                      <p:cBhvr>
                                        <p:cTn id="46" dur="1" fill="hold">
                                          <p:stCondLst>
                                            <p:cond delay="0"/>
                                          </p:stCondLst>
                                        </p:cTn>
                                        <p:tgtEl>
                                          <p:spTgt spid="1033"/>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xit" presetSubtype="0" fill="hold" nodeType="clickEffect">
                                  <p:stCondLst>
                                    <p:cond delay="0"/>
                                  </p:stCondLst>
                                  <p:childTnLst>
                                    <p:animEffect transition="out" filter="fade">
                                      <p:cBhvr>
                                        <p:cTn id="50" dur="500"/>
                                        <p:tgtEl>
                                          <p:spTgt spid="1033"/>
                                        </p:tgtEl>
                                      </p:cBhvr>
                                    </p:animEffect>
                                    <p:set>
                                      <p:cBhvr>
                                        <p:cTn id="51" dur="1" fill="hold">
                                          <p:stCondLst>
                                            <p:cond delay="499"/>
                                          </p:stCondLst>
                                        </p:cTn>
                                        <p:tgtEl>
                                          <p:spTgt spid="1033"/>
                                        </p:tgtEl>
                                        <p:attrNameLst>
                                          <p:attrName>style.visibility</p:attrName>
                                        </p:attrNameLst>
                                      </p:cBhvr>
                                      <p:to>
                                        <p:strVal val="hidden"/>
                                      </p:to>
                                    </p:set>
                                  </p:childTnLst>
                                </p:cTn>
                              </p:par>
                            </p:childTnLst>
                          </p:cTn>
                        </p:par>
                        <p:par>
                          <p:cTn id="52" fill="hold" nodeType="afterGroup">
                            <p:stCondLst>
                              <p:cond delay="500"/>
                            </p:stCondLst>
                            <p:childTnLst>
                              <p:par>
                                <p:cTn id="53" presetID="1" presetClass="entr" presetSubtype="0" fill="hold" nodeType="after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0" presetClass="exit" presetSubtype="0" fill="hold" nodeType="clickEffect">
                                  <p:stCondLst>
                                    <p:cond delay="0"/>
                                  </p:stCondLst>
                                  <p:childTnLst>
                                    <p:animEffect transition="out" filter="fade">
                                      <p:cBhvr>
                                        <p:cTn id="58" dur="500"/>
                                        <p:tgtEl>
                                          <p:spTgt spid="1037"/>
                                        </p:tgtEl>
                                      </p:cBhvr>
                                    </p:animEffect>
                                    <p:set>
                                      <p:cBhvr>
                                        <p:cTn id="59" dur="1" fill="hold">
                                          <p:stCondLst>
                                            <p:cond delay="499"/>
                                          </p:stCondLst>
                                        </p:cTn>
                                        <p:tgtEl>
                                          <p:spTgt spid="1037"/>
                                        </p:tgtEl>
                                        <p:attrNameLst>
                                          <p:attrName>style.visibility</p:attrName>
                                        </p:attrNameLst>
                                      </p:cBhvr>
                                      <p:to>
                                        <p:strVal val="hidden"/>
                                      </p:to>
                                    </p:set>
                                  </p:childTnLst>
                                </p:cTn>
                              </p:par>
                            </p:childTnLst>
                          </p:cTn>
                        </p:par>
                        <p:par>
                          <p:cTn id="60" fill="hold" nodeType="afterGroup">
                            <p:stCondLst>
                              <p:cond delay="500"/>
                            </p:stCondLst>
                            <p:childTnLst>
                              <p:par>
                                <p:cTn id="61" presetID="1" presetClass="entr" presetSubtype="0" fill="hold" nodeType="afterEffect">
                                  <p:stCondLst>
                                    <p:cond delay="0"/>
                                  </p:stCondLst>
                                  <p:childTnLst>
                                    <p:set>
                                      <p:cBhvr>
                                        <p:cTn id="62" dur="1" fill="hold">
                                          <p:stCondLst>
                                            <p:cond delay="0"/>
                                          </p:stCondLst>
                                        </p:cTn>
                                        <p:tgtEl>
                                          <p:spTgt spid="1029"/>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xit" presetSubtype="0" fill="hold" nodeType="clickEffect">
                                  <p:stCondLst>
                                    <p:cond delay="0"/>
                                  </p:stCondLst>
                                  <p:childTnLst>
                                    <p:animEffect transition="out" filter="fade">
                                      <p:cBhvr>
                                        <p:cTn id="66" dur="500"/>
                                        <p:tgtEl>
                                          <p:spTgt spid="1029"/>
                                        </p:tgtEl>
                                      </p:cBhvr>
                                    </p:animEffect>
                                    <p:set>
                                      <p:cBhvr>
                                        <p:cTn id="67" dur="1" fill="hold">
                                          <p:stCondLst>
                                            <p:cond delay="499"/>
                                          </p:stCondLst>
                                        </p:cTn>
                                        <p:tgtEl>
                                          <p:spTgt spid="1029"/>
                                        </p:tgtEl>
                                        <p:attrNameLst>
                                          <p:attrName>style.visibility</p:attrName>
                                        </p:attrNameLst>
                                      </p:cBhvr>
                                      <p:to>
                                        <p:strVal val="hidden"/>
                                      </p:to>
                                    </p:set>
                                  </p:childTnLst>
                                </p:cTn>
                              </p:par>
                            </p:childTnLst>
                          </p:cTn>
                        </p:par>
                        <p:par>
                          <p:cTn id="68" fill="hold" nodeType="afterGroup">
                            <p:stCondLst>
                              <p:cond delay="500"/>
                            </p:stCondLst>
                            <p:childTnLst>
                              <p:par>
                                <p:cTn id="69" presetID="1" presetClass="entr" presetSubtype="0" fill="hold" nodeType="afterEffect">
                                  <p:stCondLst>
                                    <p:cond delay="0"/>
                                  </p:stCondLst>
                                  <p:childTnLst>
                                    <p:set>
                                      <p:cBhvr>
                                        <p:cTn id="70" dur="1" fill="hold">
                                          <p:stCondLst>
                                            <p:cond delay="0"/>
                                          </p:stCondLst>
                                        </p:cTn>
                                        <p:tgtEl>
                                          <p:spTgt spid="1039"/>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0" presetClass="exit" presetSubtype="0" fill="hold" nodeType="clickEffect">
                                  <p:stCondLst>
                                    <p:cond delay="0"/>
                                  </p:stCondLst>
                                  <p:childTnLst>
                                    <p:animEffect transition="out" filter="fade">
                                      <p:cBhvr>
                                        <p:cTn id="74" dur="500"/>
                                        <p:tgtEl>
                                          <p:spTgt spid="1039"/>
                                        </p:tgtEl>
                                      </p:cBhvr>
                                    </p:animEffect>
                                    <p:set>
                                      <p:cBhvr>
                                        <p:cTn id="75" dur="1" fill="hold">
                                          <p:stCondLst>
                                            <p:cond delay="499"/>
                                          </p:stCondLst>
                                        </p:cTn>
                                        <p:tgtEl>
                                          <p:spTgt spid="1039"/>
                                        </p:tgtEl>
                                        <p:attrNameLst>
                                          <p:attrName>style.visibility</p:attrName>
                                        </p:attrNameLst>
                                      </p:cBhvr>
                                      <p:to>
                                        <p:strVal val="hidden"/>
                                      </p:to>
                                    </p:set>
                                  </p:childTnLst>
                                </p:cTn>
                              </p:par>
                            </p:childTnLst>
                          </p:cTn>
                        </p:par>
                        <p:par>
                          <p:cTn id="76" fill="hold" nodeType="afterGroup">
                            <p:stCondLst>
                              <p:cond delay="500"/>
                            </p:stCondLst>
                            <p:childTnLst>
                              <p:par>
                                <p:cTn id="77" presetID="1" presetClass="entr" presetSubtype="0" fill="hold" nodeType="afterEffect">
                                  <p:stCondLst>
                                    <p:cond delay="0"/>
                                  </p:stCondLst>
                                  <p:childTnLst>
                                    <p:set>
                                      <p:cBhvr>
                                        <p:cTn id="78" dur="1" fill="hold">
                                          <p:stCondLst>
                                            <p:cond delay="0"/>
                                          </p:stCondLst>
                                        </p:cTn>
                                        <p:tgtEl>
                                          <p:spTgt spid="10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777558"/>
            <a:ext cx="8229600" cy="1143000"/>
          </a:xfrm>
        </p:spPr>
        <p:txBody>
          <a:bodyPr/>
          <a:lstStyle/>
          <a:p>
            <a:r>
              <a:rPr lang="en-US" altLang="en-US" sz="3200" dirty="0" smtClean="0"/>
              <a:t>But … that’s not the way engineers do things</a:t>
            </a:r>
          </a:p>
        </p:txBody>
      </p:sp>
      <p:sp>
        <p:nvSpPr>
          <p:cNvPr id="3" name="Content Placeholder 2"/>
          <p:cNvSpPr>
            <a:spLocks noGrp="1"/>
          </p:cNvSpPr>
          <p:nvPr>
            <p:ph idx="1"/>
          </p:nvPr>
        </p:nvSpPr>
        <p:spPr>
          <a:xfrm>
            <a:off x="482600" y="2362200"/>
            <a:ext cx="8229600" cy="2072640"/>
          </a:xfrm>
        </p:spPr>
        <p:style>
          <a:lnRef idx="1">
            <a:schemeClr val="accent1"/>
          </a:lnRef>
          <a:fillRef idx="2">
            <a:schemeClr val="accent1"/>
          </a:fillRef>
          <a:effectRef idx="1">
            <a:schemeClr val="accent1"/>
          </a:effectRef>
          <a:fontRef idx="minor">
            <a:schemeClr val="dk1"/>
          </a:fontRef>
        </p:style>
        <p:txBody>
          <a:bodyPr rtlCol="0">
            <a:normAutofit/>
          </a:bodyPr>
          <a:lstStyle/>
          <a:p>
            <a:pPr fontAlgn="auto">
              <a:spcAft>
                <a:spcPts val="0"/>
              </a:spcAft>
              <a:defRPr/>
            </a:pPr>
            <a:r>
              <a:rPr lang="en-US" sz="2800" dirty="0" smtClean="0"/>
              <a:t>From the first – engineers and utilities have asked – </a:t>
            </a:r>
            <a:r>
              <a:rPr lang="en-US" sz="2800" i="1" dirty="0" smtClean="0">
                <a:solidFill>
                  <a:srgbClr val="FF0000"/>
                </a:solidFill>
              </a:rPr>
              <a:t>how can we do it better</a:t>
            </a:r>
            <a:r>
              <a:rPr lang="en-US" sz="2800" dirty="0" smtClean="0">
                <a:solidFill>
                  <a:srgbClr val="FF0000"/>
                </a:solidFill>
              </a:rPr>
              <a:t>?</a:t>
            </a:r>
          </a:p>
          <a:p>
            <a:pPr fontAlgn="auto">
              <a:spcAft>
                <a:spcPts val="0"/>
              </a:spcAft>
              <a:defRPr/>
            </a:pPr>
            <a:r>
              <a:rPr lang="en-US" sz="2800" dirty="0" smtClean="0"/>
              <a:t>Every component and every procedure has been relentlessly refined, relentlessly polished.  </a:t>
            </a:r>
            <a:endParaRPr lang="en-US" dirty="0"/>
          </a:p>
        </p:txBody>
      </p:sp>
      <p:sp>
        <p:nvSpPr>
          <p:cNvPr id="2" name="TextBox 1"/>
          <p:cNvSpPr txBox="1"/>
          <p:nvPr/>
        </p:nvSpPr>
        <p:spPr>
          <a:xfrm>
            <a:off x="2804160" y="5288280"/>
            <a:ext cx="3023392" cy="584775"/>
          </a:xfrm>
          <a:prstGeom prst="rect">
            <a:avLst/>
          </a:prstGeom>
          <a:noFill/>
        </p:spPr>
        <p:txBody>
          <a:bodyPr wrap="none" rtlCol="0">
            <a:spAutoFit/>
          </a:bodyPr>
          <a:lstStyle/>
          <a:p>
            <a:r>
              <a:rPr lang="en-US" sz="4800" b="0" i="1" dirty="0" smtClean="0">
                <a:solidFill>
                  <a:schemeClr val="tx2"/>
                </a:solidFill>
                <a:latin typeface="+mn-lt"/>
              </a:rPr>
              <a:t>Engineers Dream</a:t>
            </a:r>
            <a:endParaRPr lang="en-US" sz="4800" b="0" i="1" dirty="0">
              <a:solidFill>
                <a:schemeClr val="tx2"/>
              </a:solidFill>
              <a:latin typeface="+mn-l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6" name="Picture 2" descr="http://www.cospp.com/content/dam/etc/medialib/platform-7/cospp/print-article_images/volume-11/issue-06/82823.res/_jcr_content/renditions/pennwell.web.300.39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8375" y="-1277938"/>
            <a:ext cx="2914650"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6150" y="-1555750"/>
            <a:ext cx="4762500" cy="434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8" name="Picture 5" descr="http://cms.macitynet.eu/uploadfile/articles/bloomenergyser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 y="2497138"/>
            <a:ext cx="4378325" cy="29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7" descr="http://windturbinezone.com/wp-content/uploads/2010/02/wind-farm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 y="-661988"/>
            <a:ext cx="4595813"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0" name="Picture 9" descr="http://hydrocoilpower.com/images/610_KIF_416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8738" y="3470275"/>
            <a:ext cx="4522787"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89500" y="2911475"/>
            <a:ext cx="3921125"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2"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03713" y="3927475"/>
            <a:ext cx="1554162" cy="287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3"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0000" y="1104900"/>
            <a:ext cx="4344988" cy="282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4" name="Picture 17" descr="http://southwestcommercialsolar.com/wp/wp-content/uploads/2010/08/agen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663" y="2867025"/>
            <a:ext cx="4292601"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1" descr="http://www.dcsenergy.com/images/residential/residential-solar-panels-3.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8025" y="1343025"/>
            <a:ext cx="4546600"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558" y="1016000"/>
            <a:ext cx="8358414" cy="344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625600" y="4934857"/>
            <a:ext cx="1821461" cy="338554"/>
          </a:xfrm>
          <a:prstGeom prst="rect">
            <a:avLst/>
          </a:prstGeom>
          <a:noFill/>
        </p:spPr>
        <p:txBody>
          <a:bodyPr wrap="none" rtlCol="0">
            <a:spAutoFit/>
          </a:bodyPr>
          <a:lstStyle/>
          <a:p>
            <a:r>
              <a:rPr lang="en-US" dirty="0" smtClean="0">
                <a:latin typeface="+mn-lt"/>
              </a:rPr>
              <a:t>Source: NREL, 2010</a:t>
            </a:r>
            <a:endParaRPr lang="en-US" dirty="0">
              <a:latin typeface="+mn-lt"/>
            </a:endParaRPr>
          </a:p>
        </p:txBody>
      </p:sp>
    </p:spTree>
    <p:extLst>
      <p:ext uri="{BB962C8B-B14F-4D97-AF65-F5344CB8AC3E}">
        <p14:creationId xmlns:p14="http://schemas.microsoft.com/office/powerpoint/2010/main" val="339068979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62" name="Content Placeholder 7"/>
          <p:cNvSpPr>
            <a:spLocks noGrp="1"/>
          </p:cNvSpPr>
          <p:nvPr>
            <p:ph type="subTitle" idx="1"/>
          </p:nvPr>
        </p:nvSpPr>
        <p:spPr>
          <a:xfrm>
            <a:off x="723900" y="1800225"/>
            <a:ext cx="7313613" cy="2319338"/>
          </a:xfrm>
        </p:spPr>
        <p:txBody>
          <a:bodyPr/>
          <a:lstStyle/>
          <a:p>
            <a:r>
              <a:rPr lang="en-US" altLang="en-US" sz="4000" smtClean="0">
                <a:solidFill>
                  <a:schemeClr val="bg1"/>
                </a:solidFill>
                <a:latin typeface="Arial" pitchFamily="34" charset="0"/>
                <a:cs typeface="Arial" pitchFamily="34" charset="0"/>
              </a:rPr>
              <a:t>DIY Always Wins</a:t>
            </a:r>
          </a:p>
          <a:p>
            <a:endParaRPr lang="en-US" altLang="en-US" smtClean="0">
              <a:solidFill>
                <a:schemeClr val="bg1"/>
              </a:solidFill>
              <a:latin typeface="Arial" pitchFamily="34" charset="0"/>
              <a:cs typeface="Arial" pitchFamily="34" charset="0"/>
            </a:endParaRPr>
          </a:p>
          <a:p>
            <a:r>
              <a:rPr lang="en-US" altLang="en-US" smtClean="0">
                <a:solidFill>
                  <a:schemeClr val="bg1"/>
                </a:solidFill>
                <a:latin typeface="Arial" pitchFamily="34" charset="0"/>
                <a:cs typeface="Arial" pitchFamily="34" charset="0"/>
              </a:rPr>
              <a:t>Driving a car</a:t>
            </a:r>
          </a:p>
          <a:p>
            <a:r>
              <a:rPr lang="en-US" altLang="en-US" smtClean="0">
                <a:solidFill>
                  <a:schemeClr val="bg1"/>
                </a:solidFill>
                <a:latin typeface="Arial" pitchFamily="34" charset="0"/>
                <a:cs typeface="Arial" pitchFamily="34" charset="0"/>
              </a:rPr>
              <a:t>Writing a report</a:t>
            </a:r>
          </a:p>
          <a:p>
            <a:r>
              <a:rPr lang="en-US" altLang="en-US" smtClean="0">
                <a:solidFill>
                  <a:schemeClr val="bg1"/>
                </a:solidFill>
                <a:latin typeface="Arial" pitchFamily="34" charset="0"/>
                <a:cs typeface="Arial" pitchFamily="34" charset="0"/>
              </a:rPr>
              <a:t>Booking a flight</a:t>
            </a:r>
          </a:p>
          <a:p>
            <a:pPr>
              <a:buFont typeface="Wingdings" pitchFamily="2" charset="2"/>
              <a:buChar char="Ø"/>
            </a:pPr>
            <a:endParaRPr lang="en-US" altLang="en-US" smtClean="0">
              <a:solidFill>
                <a:schemeClr val="tx1"/>
              </a:solidFill>
              <a:latin typeface="Arial" pitchFamily="34" charset="0"/>
              <a:cs typeface="Arial" pitchFamily="34" charset="0"/>
            </a:endParaRPr>
          </a:p>
        </p:txBody>
      </p:sp>
    </p:spTree>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128588" y="-152400"/>
            <a:ext cx="9694863" cy="7151688"/>
          </a:xfrm>
          <a:prstGeom prst="rect">
            <a:avLst/>
          </a:prstGeom>
          <a:solidFill>
            <a:srgbClr val="00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931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213" y="1014413"/>
            <a:ext cx="813435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050" y="3219450"/>
            <a:ext cx="602932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ight Arrow 6"/>
          <p:cNvSpPr/>
          <p:nvPr/>
        </p:nvSpPr>
        <p:spPr>
          <a:xfrm rot="10800000">
            <a:off x="3651250" y="3730625"/>
            <a:ext cx="10668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Oval 8"/>
          <p:cNvSpPr/>
          <p:nvPr/>
        </p:nvSpPr>
        <p:spPr>
          <a:xfrm>
            <a:off x="4573588" y="3387725"/>
            <a:ext cx="3792537" cy="1143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150,000,000 results</a:t>
            </a:r>
          </a:p>
        </p:txBody>
      </p:sp>
    </p:spTree>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4210" name="Picture 2" descr="http://upload.wikimedia.org/wikipedia/commons/thumb/6/62/72%2C000_panel_solar_field_at_Nellis_AFB.jpg/1280px-72%2C000_panel_solar_field_at_Nellis_AF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675" y="-339725"/>
            <a:ext cx="10480675" cy="842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1" name="TextBox 1"/>
          <p:cNvSpPr txBox="1">
            <a:spLocks noChangeArrowheads="1"/>
          </p:cNvSpPr>
          <p:nvPr/>
        </p:nvSpPr>
        <p:spPr bwMode="auto">
          <a:xfrm>
            <a:off x="679450" y="1055688"/>
            <a:ext cx="1857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endParaRPr lang="en-US" altLang="en-US"/>
          </a:p>
        </p:txBody>
      </p:sp>
      <p:sp>
        <p:nvSpPr>
          <p:cNvPr id="3" name="TextBox 2"/>
          <p:cNvSpPr txBox="1"/>
          <p:nvPr/>
        </p:nvSpPr>
        <p:spPr>
          <a:xfrm>
            <a:off x="338138" y="347663"/>
            <a:ext cx="4475162" cy="1416050"/>
          </a:xfrm>
          <a:prstGeom prst="rect">
            <a:avLst/>
          </a:prstGeom>
          <a:noFill/>
        </p:spPr>
        <p:txBody>
          <a:bodyPr wrap="none">
            <a:spAutoFit/>
          </a:bodyPr>
          <a:lstStyle/>
          <a:p>
            <a:pPr>
              <a:defRPr/>
            </a:pPr>
            <a:r>
              <a:rPr lang="en-US" sz="3200" dirty="0" err="1">
                <a:solidFill>
                  <a:schemeClr val="tx2">
                    <a:lumMod val="50000"/>
                  </a:schemeClr>
                </a:solidFill>
                <a:ea typeface="+mn-ea"/>
                <a:cs typeface="+mn-cs"/>
              </a:rPr>
              <a:t>Nellis</a:t>
            </a:r>
            <a:r>
              <a:rPr lang="en-US" sz="3200" dirty="0">
                <a:solidFill>
                  <a:schemeClr val="tx2">
                    <a:lumMod val="50000"/>
                  </a:schemeClr>
                </a:solidFill>
                <a:ea typeface="+mn-ea"/>
                <a:cs typeface="+mn-cs"/>
              </a:rPr>
              <a:t> Air Force Base Solar</a:t>
            </a:r>
          </a:p>
          <a:p>
            <a:pPr>
              <a:defRPr/>
            </a:pPr>
            <a:endParaRPr lang="en-US" dirty="0">
              <a:solidFill>
                <a:schemeClr val="tx2">
                  <a:lumMod val="50000"/>
                </a:schemeClr>
              </a:solidFill>
              <a:ea typeface="+mn-ea"/>
              <a:cs typeface="+mn-cs"/>
            </a:endParaRPr>
          </a:p>
          <a:p>
            <a:pPr>
              <a:defRPr/>
            </a:pPr>
            <a:r>
              <a:rPr lang="en-US" dirty="0">
                <a:solidFill>
                  <a:schemeClr val="tx2">
                    <a:lumMod val="50000"/>
                  </a:schemeClr>
                </a:solidFill>
                <a:ea typeface="+mn-ea"/>
                <a:cs typeface="+mn-cs"/>
              </a:rPr>
              <a:t>DOD Goal: 25X25 – 25% renewable by 2025</a:t>
            </a:r>
          </a:p>
          <a:p>
            <a:pPr>
              <a:defRPr/>
            </a:pPr>
            <a:r>
              <a:rPr lang="en-US" dirty="0">
                <a:solidFill>
                  <a:schemeClr val="tx2">
                    <a:lumMod val="50000"/>
                  </a:schemeClr>
                </a:solidFill>
                <a:ea typeface="+mn-ea"/>
                <a:cs typeface="+mn-cs"/>
              </a:rPr>
              <a:t>U.S. Army committing $7 billion</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475" y="1146175"/>
            <a:ext cx="7513638" cy="3097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5" name="Picture 4" descr="http://www.telovation.com/photos/diy-fusion-reactor-thiago-ols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113" y="3419475"/>
            <a:ext cx="38100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560168758"/>
              </p:ext>
            </p:extLst>
          </p:nvPr>
        </p:nvGraphicFramePr>
        <p:xfrm>
          <a:off x="-152400" y="266700"/>
          <a:ext cx="91440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Tree>
    <p:extLst>
      <p:ext uri="{BB962C8B-B14F-4D97-AF65-F5344CB8AC3E}">
        <p14:creationId xmlns:p14="http://schemas.microsoft.com/office/powerpoint/2010/main" val="28969015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itle 1"/>
          <p:cNvSpPr txBox="1">
            <a:spLocks/>
          </p:cNvSpPr>
          <p:nvPr/>
        </p:nvSpPr>
        <p:spPr>
          <a:xfrm>
            <a:off x="152400" y="215900"/>
            <a:ext cx="8915400" cy="1108075"/>
          </a:xfrm>
          <a:prstGeom prst="rect">
            <a:avLst/>
          </a:prstGeom>
        </p:spPr>
        <p:txBody>
          <a:bodyPr lIns="0" tIns="0" rIns="0" bIns="0">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pPr algn="ctr" fontAlgn="auto">
              <a:spcAft>
                <a:spcPts val="0"/>
              </a:spcAft>
              <a:defRPr/>
            </a:pPr>
            <a:r>
              <a:rPr sz="4000" b="1">
                <a:solidFill>
                  <a:srgbClr val="050595"/>
                </a:solidFill>
                <a:effectLst>
                  <a:outerShdw blurRad="38100" dist="38100" dir="2700000" algn="tl">
                    <a:srgbClr val="000000">
                      <a:alpha val="43137"/>
                    </a:srgbClr>
                  </a:outerShdw>
                </a:effectLst>
              </a:rPr>
              <a:t>  </a:t>
            </a:r>
            <a:r>
              <a:rPr sz="4000" b="1">
                <a:solidFill>
                  <a:srgbClr val="EAEAEA"/>
                </a:solidFill>
                <a:effectLst>
                  <a:outerShdw blurRad="38100" dist="38100" dir="2700000" algn="tl">
                    <a:srgbClr val="000000">
                      <a:alpha val="43137"/>
                    </a:srgbClr>
                  </a:outerShdw>
                </a:effectLst>
              </a:rPr>
              <a:t/>
            </a:r>
            <a:br>
              <a:rPr sz="4000" b="1">
                <a:solidFill>
                  <a:srgbClr val="EAEAEA"/>
                </a:solidFill>
                <a:effectLst>
                  <a:outerShdw blurRad="38100" dist="38100" dir="2700000" algn="tl">
                    <a:srgbClr val="000000">
                      <a:alpha val="43137"/>
                    </a:srgbClr>
                  </a:outerShdw>
                </a:effectLst>
              </a:rPr>
            </a:br>
            <a:endParaRPr sz="4000" b="1">
              <a:solidFill>
                <a:srgbClr val="EAEAEA"/>
              </a:solidFill>
              <a:effectLst>
                <a:outerShdw blurRad="38100" dist="38100" dir="2700000" algn="tl">
                  <a:srgbClr val="000000">
                    <a:alpha val="43137"/>
                  </a:srgbClr>
                </a:outerShdw>
              </a:effectLst>
            </a:endParaRPr>
          </a:p>
        </p:txBody>
      </p:sp>
      <p:pic>
        <p:nvPicPr>
          <p:cNvPr id="8909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000125"/>
            <a:ext cx="31242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765550"/>
            <a:ext cx="6380163"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4438" y="4756150"/>
            <a:ext cx="7905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4" name="Title 1"/>
          <p:cNvSpPr>
            <a:spLocks noGrp="1"/>
          </p:cNvSpPr>
          <p:nvPr>
            <p:ph type="title"/>
          </p:nvPr>
        </p:nvSpPr>
        <p:spPr>
          <a:xfrm>
            <a:off x="381000" y="230188"/>
            <a:ext cx="8382000" cy="1477962"/>
          </a:xfrm>
        </p:spPr>
        <p:txBody>
          <a:bodyPr/>
          <a:lstStyle/>
          <a:p>
            <a:r>
              <a:rPr lang="en-US" altLang="en-US" sz="4000" b="1" smtClean="0">
                <a:solidFill>
                  <a:schemeClr val="accent2"/>
                </a:solidFill>
              </a:rPr>
              <a:t>Smart Appliances</a:t>
            </a:r>
            <a:r>
              <a:rPr lang="en-US" altLang="en-US" sz="4000" b="1" smtClean="0">
                <a:solidFill>
                  <a:srgbClr val="EAEAEA"/>
                </a:solidFill>
              </a:rPr>
              <a:t/>
            </a:r>
            <a:br>
              <a:rPr lang="en-US" altLang="en-US" sz="4000" b="1" smtClean="0">
                <a:solidFill>
                  <a:srgbClr val="EAEAEA"/>
                </a:solidFill>
              </a:rPr>
            </a:br>
            <a:endParaRPr lang="en-US" altLang="en-US" sz="4000" b="1" smtClean="0">
              <a:solidFill>
                <a:srgbClr val="EAEAEA"/>
              </a:solidFill>
            </a:endParaRPr>
          </a:p>
        </p:txBody>
      </p:sp>
      <p:sp>
        <p:nvSpPr>
          <p:cNvPr id="2" name="Rounded Rectangle 1"/>
          <p:cNvSpPr/>
          <p:nvPr/>
        </p:nvSpPr>
        <p:spPr bwMode="auto">
          <a:xfrm>
            <a:off x="996462" y="1323404"/>
            <a:ext cx="1905000" cy="231075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defRPr/>
            </a:pPr>
            <a:r>
              <a:rPr lang="en-US" sz="2800" dirty="0">
                <a:solidFill>
                  <a:srgbClr val="FFFFFF"/>
                </a:solidFill>
                <a:effectLst>
                  <a:outerShdw blurRad="38100" dist="38100" dir="2700000" algn="tl">
                    <a:srgbClr val="000000">
                      <a:alpha val="43137"/>
                    </a:srgbClr>
                  </a:outerShdw>
                </a:effectLst>
                <a:latin typeface="Segoe" pitchFamily="34" charset="0"/>
              </a:rPr>
              <a:t>Center of Control?</a:t>
            </a:r>
          </a:p>
        </p:txBody>
      </p:sp>
      <p:sp>
        <p:nvSpPr>
          <p:cNvPr id="10" name="Rounded Rectangle 9"/>
          <p:cNvSpPr/>
          <p:nvPr/>
        </p:nvSpPr>
        <p:spPr bwMode="auto">
          <a:xfrm>
            <a:off x="6689199" y="1388167"/>
            <a:ext cx="1905000" cy="2245987"/>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defTabSz="914099">
              <a:defRPr/>
            </a:pPr>
            <a:r>
              <a:rPr lang="en-US" sz="1800" dirty="0">
                <a:solidFill>
                  <a:srgbClr val="FFFFFF"/>
                </a:solidFill>
                <a:effectLst>
                  <a:outerShdw blurRad="38100" dist="38100" dir="2700000" algn="tl">
                    <a:srgbClr val="000000">
                      <a:alpha val="43137"/>
                    </a:srgbClr>
                  </a:outerShdw>
                </a:effectLst>
                <a:latin typeface="Segoe" pitchFamily="34" charset="0"/>
              </a:rPr>
              <a:t>Estimates of 45 Million Smart Appliances by 2020</a:t>
            </a:r>
          </a:p>
          <a:p>
            <a:pPr defTabSz="914099">
              <a:defRPr/>
            </a:pPr>
            <a:endParaRPr lang="en-US" sz="1800" dirty="0">
              <a:solidFill>
                <a:srgbClr val="FFFFFF"/>
              </a:solidFill>
              <a:effectLst>
                <a:outerShdw blurRad="38100" dist="38100" dir="2700000" algn="tl">
                  <a:srgbClr val="000000">
                    <a:alpha val="43137"/>
                  </a:srgbClr>
                </a:outerShdw>
              </a:effectLst>
              <a:latin typeface="Segoe" pitchFamily="34" charset="0"/>
            </a:endParaRPr>
          </a:p>
          <a:p>
            <a:pPr defTabSz="914099">
              <a:defRPr/>
            </a:pPr>
            <a:r>
              <a:rPr lang="en-US" sz="1200" dirty="0">
                <a:solidFill>
                  <a:srgbClr val="FFFFFF"/>
                </a:solidFill>
                <a:effectLst>
                  <a:outerShdw blurRad="38100" dist="38100" dir="2700000" algn="tl">
                    <a:srgbClr val="000000">
                      <a:alpha val="43137"/>
                    </a:srgbClr>
                  </a:outerShdw>
                </a:effectLst>
                <a:latin typeface="Segoe" pitchFamily="34" charset="0"/>
              </a:rPr>
              <a:t>Navigant Sept 2012</a:t>
            </a:r>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http://www.freedm.ncsu.edu/img/highlights/zhaot-fig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2399" y="4191454"/>
            <a:ext cx="2514600" cy="173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9490" y="1457461"/>
            <a:ext cx="2096476" cy="2269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http://tdworld.com/site-files/tdworld.com/files/uploads/2013/10/Install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056" y="1312319"/>
            <a:ext cx="3162310" cy="216312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ec.gc.ca/meteoaloeil-skywatchers/D330EA97-C956-4E8A-A747-D6FFC2721E6E/ltn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8502" y="868997"/>
            <a:ext cx="942975" cy="229552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PSL microSynchrophaso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2718" y="4025447"/>
            <a:ext cx="15240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66993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441779259"/>
              </p:ext>
            </p:extLst>
          </p:nvPr>
        </p:nvGraphicFramePr>
        <p:xfrm>
          <a:off x="-152400" y="266700"/>
          <a:ext cx="91440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Tree>
    <p:extLst>
      <p:ext uri="{BB962C8B-B14F-4D97-AF65-F5344CB8AC3E}">
        <p14:creationId xmlns:p14="http://schemas.microsoft.com/office/powerpoint/2010/main" val="28969015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2181" y="2202180"/>
            <a:ext cx="1700212"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9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9578" y="1910853"/>
            <a:ext cx="1752600" cy="154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Past, Present, and Future</a:t>
            </a:r>
            <a:endParaRPr lang="en-US" dirty="0"/>
          </a:p>
        </p:txBody>
      </p:sp>
      <p:sp>
        <p:nvSpPr>
          <p:cNvPr id="41987" name="Content Placeholder 4"/>
          <p:cNvSpPr>
            <a:spLocks noGrp="1"/>
          </p:cNvSpPr>
          <p:nvPr>
            <p:ph sz="half" idx="4294967295"/>
          </p:nvPr>
        </p:nvSpPr>
        <p:spPr>
          <a:xfrm>
            <a:off x="304800" y="2472862"/>
            <a:ext cx="2895600" cy="644525"/>
          </a:xfrm>
        </p:spPr>
        <p:txBody>
          <a:bodyPr/>
          <a:lstStyle/>
          <a:p>
            <a:pPr marL="0" indent="0">
              <a:buNone/>
            </a:pPr>
            <a:r>
              <a:rPr lang="en-US" altLang="en-US" sz="2000" b="1" dirty="0" smtClean="0"/>
              <a:t>1883 first deployed transformer</a:t>
            </a:r>
          </a:p>
        </p:txBody>
      </p:sp>
      <p:sp>
        <p:nvSpPr>
          <p:cNvPr id="41991" name="TextBox 6"/>
          <p:cNvSpPr txBox="1">
            <a:spLocks noChangeArrowheads="1"/>
          </p:cNvSpPr>
          <p:nvPr/>
        </p:nvSpPr>
        <p:spPr bwMode="auto">
          <a:xfrm>
            <a:off x="2785635" y="3761133"/>
            <a:ext cx="3832459" cy="666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sz="2800" dirty="0">
                <a:latin typeface="+mn-lt"/>
              </a:rPr>
              <a:t>The future? solid state transformer,</a:t>
            </a:r>
          </a:p>
          <a:p>
            <a:pPr eaLnBrk="1" hangingPunct="1"/>
            <a:r>
              <a:rPr lang="en-US" altLang="en-US" sz="2800" dirty="0">
                <a:latin typeface="+mn-lt"/>
              </a:rPr>
              <a:t>Dynamic voltage control at the edge.</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8208" y="4496474"/>
            <a:ext cx="3303906" cy="1778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ontent Placeholder 4"/>
          <p:cNvSpPr txBox="1">
            <a:spLocks/>
          </p:cNvSpPr>
          <p:nvPr/>
        </p:nvSpPr>
        <p:spPr bwMode="auto">
          <a:xfrm>
            <a:off x="4771759" y="2431893"/>
            <a:ext cx="28956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en-US" sz="2000" b="1" baseline="0" dirty="0" smtClean="0"/>
              <a:t>Current distribution transformer</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3305014" y="4343400"/>
            <a:ext cx="2743200" cy="2057400"/>
          </a:xfrm>
          <a:prstGeom prst="ellipse">
            <a:avLst/>
          </a:prstGeom>
          <a:ln>
            <a:noFill/>
          </a:ln>
          <a:effectLst>
            <a:glow rad="63500">
              <a:schemeClr val="accent1">
                <a:satMod val="175000"/>
                <a:alpha val="40000"/>
              </a:schemeClr>
            </a:glow>
            <a:outerShdw blurRad="40000" dist="20000" dir="5400000" rotWithShape="0">
              <a:srgbClr val="000000">
                <a:alpha val="38000"/>
              </a:srgbClr>
            </a:outerShdw>
            <a:softEdge rad="317500"/>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2" name="Oval 31"/>
          <p:cNvSpPr/>
          <p:nvPr/>
        </p:nvSpPr>
        <p:spPr>
          <a:xfrm>
            <a:off x="838200" y="1676400"/>
            <a:ext cx="2743200" cy="2057400"/>
          </a:xfrm>
          <a:prstGeom prst="ellipse">
            <a:avLst/>
          </a:prstGeom>
          <a:ln>
            <a:noFill/>
          </a:ln>
          <a:effectLst>
            <a:glow rad="63500">
              <a:schemeClr val="accent1">
                <a:satMod val="175000"/>
                <a:alpha val="40000"/>
              </a:schemeClr>
            </a:glow>
            <a:outerShdw blurRad="40000" dist="20000" dir="5400000" rotWithShape="0">
              <a:srgbClr val="000000">
                <a:alpha val="38000"/>
              </a:srgbClr>
            </a:outerShdw>
            <a:softEdge rad="317500"/>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1" name="Oval 30"/>
          <p:cNvSpPr/>
          <p:nvPr/>
        </p:nvSpPr>
        <p:spPr>
          <a:xfrm>
            <a:off x="5334000" y="1705861"/>
            <a:ext cx="2743200" cy="2057400"/>
          </a:xfrm>
          <a:prstGeom prst="ellipse">
            <a:avLst/>
          </a:prstGeom>
          <a:ln>
            <a:noFill/>
          </a:ln>
          <a:effectLst>
            <a:glow rad="63500">
              <a:schemeClr val="accent1">
                <a:satMod val="175000"/>
                <a:alpha val="40000"/>
              </a:schemeClr>
            </a:glow>
            <a:outerShdw blurRad="40000" dist="20000" dir="5400000" rotWithShape="0">
              <a:srgbClr val="000000">
                <a:alpha val="38000"/>
              </a:srgbClr>
            </a:outerShdw>
            <a:softEdge rad="317500"/>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graphicFrame>
        <p:nvGraphicFramePr>
          <p:cNvPr id="4" name="Diagram 3"/>
          <p:cNvGraphicFramePr/>
          <p:nvPr>
            <p:extLst>
              <p:ext uri="{D42A27DB-BD31-4B8C-83A1-F6EECF244321}">
                <p14:modId xmlns:p14="http://schemas.microsoft.com/office/powerpoint/2010/main" val="2455899819"/>
              </p:ext>
            </p:extLst>
          </p:nvPr>
        </p:nvGraphicFramePr>
        <p:xfrm>
          <a:off x="1600200" y="11176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8" name="TextBox 27"/>
          <p:cNvSpPr txBox="1"/>
          <p:nvPr/>
        </p:nvSpPr>
        <p:spPr>
          <a:xfrm>
            <a:off x="909234" y="2133600"/>
            <a:ext cx="2367366" cy="1200329"/>
          </a:xfrm>
          <a:prstGeom prst="rect">
            <a:avLst/>
          </a:prstGeom>
          <a:noFill/>
        </p:spPr>
        <p:txBody>
          <a:bodyPr wrap="square" rtlCol="0">
            <a:spAutoFit/>
          </a:bodyPr>
          <a:lstStyle/>
          <a:p>
            <a:r>
              <a:rPr lang="en-US" dirty="0" smtClean="0"/>
              <a:t>Needed for industrial</a:t>
            </a:r>
          </a:p>
          <a:p>
            <a:r>
              <a:rPr lang="en-US" dirty="0"/>
              <a:t>o</a:t>
            </a:r>
            <a:r>
              <a:rPr lang="en-US" dirty="0" smtClean="0"/>
              <a:t>peration, but not addressed by general internet providers</a:t>
            </a:r>
            <a:endParaRPr lang="en-US" dirty="0"/>
          </a:p>
        </p:txBody>
      </p:sp>
      <p:sp>
        <p:nvSpPr>
          <p:cNvPr id="29" name="TextBox 28"/>
          <p:cNvSpPr txBox="1"/>
          <p:nvPr/>
        </p:nvSpPr>
        <p:spPr>
          <a:xfrm>
            <a:off x="6500247" y="1905000"/>
            <a:ext cx="1576953" cy="1477328"/>
          </a:xfrm>
          <a:prstGeom prst="rect">
            <a:avLst/>
          </a:prstGeom>
          <a:noFill/>
        </p:spPr>
        <p:txBody>
          <a:bodyPr wrap="square" rtlCol="0">
            <a:spAutoFit/>
          </a:bodyPr>
          <a:lstStyle/>
          <a:p>
            <a:r>
              <a:rPr lang="en-US" dirty="0" smtClean="0"/>
              <a:t>Well addressed</a:t>
            </a:r>
          </a:p>
          <a:p>
            <a:r>
              <a:rPr lang="en-US" dirty="0" smtClean="0"/>
              <a:t>By general internet providers</a:t>
            </a:r>
            <a:endParaRPr lang="en-US" dirty="0"/>
          </a:p>
        </p:txBody>
      </p:sp>
      <p:sp>
        <p:nvSpPr>
          <p:cNvPr id="30" name="TextBox 29"/>
          <p:cNvSpPr txBox="1"/>
          <p:nvPr/>
        </p:nvSpPr>
        <p:spPr>
          <a:xfrm>
            <a:off x="3838414" y="5181600"/>
            <a:ext cx="1828800" cy="923330"/>
          </a:xfrm>
          <a:prstGeom prst="rect">
            <a:avLst/>
          </a:prstGeom>
          <a:noFill/>
        </p:spPr>
        <p:txBody>
          <a:bodyPr wrap="square" rtlCol="0">
            <a:spAutoFit/>
          </a:bodyPr>
          <a:lstStyle/>
          <a:p>
            <a:pPr algn="ctr"/>
            <a:r>
              <a:rPr lang="en-US" dirty="0" smtClean="0"/>
              <a:t>Substantial responsibility left to users</a:t>
            </a:r>
            <a:endParaRPr lang="en-US" dirty="0"/>
          </a:p>
        </p:txBody>
      </p:sp>
    </p:spTree>
    <p:extLst>
      <p:ext uri="{BB962C8B-B14F-4D97-AF65-F5344CB8AC3E}">
        <p14:creationId xmlns:p14="http://schemas.microsoft.com/office/powerpoint/2010/main" val="1288062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Key Organizations for the Trustworthy Internet</a:t>
            </a:r>
            <a:endParaRPr lang="en-US" sz="3200" dirty="0"/>
          </a:p>
        </p:txBody>
      </p:sp>
      <p:sp>
        <p:nvSpPr>
          <p:cNvPr id="3" name="Content Placeholder 2"/>
          <p:cNvSpPr>
            <a:spLocks noGrp="1"/>
          </p:cNvSpPr>
          <p:nvPr>
            <p:ph idx="1"/>
          </p:nvPr>
        </p:nvSpPr>
        <p:spPr>
          <a:xfrm>
            <a:off x="2468880" y="1859280"/>
            <a:ext cx="6217920" cy="4266883"/>
          </a:xfrm>
        </p:spPr>
        <p:txBody>
          <a:bodyPr/>
          <a:lstStyle/>
          <a:p>
            <a:r>
              <a:rPr lang="en-US" dirty="0" smtClean="0"/>
              <a:t>Internet 2</a:t>
            </a:r>
          </a:p>
          <a:p>
            <a:r>
              <a:rPr lang="en-US" dirty="0" smtClean="0"/>
              <a:t>Internet of Things</a:t>
            </a:r>
          </a:p>
          <a:p>
            <a:r>
              <a:rPr lang="en-US" dirty="0" smtClean="0"/>
              <a:t>Industrial Internet</a:t>
            </a:r>
          </a:p>
        </p:txBody>
      </p:sp>
    </p:spTree>
    <p:extLst>
      <p:ext uri="{BB962C8B-B14F-4D97-AF65-F5344CB8AC3E}">
        <p14:creationId xmlns:p14="http://schemas.microsoft.com/office/powerpoint/2010/main" val="76236786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Internet 2</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3085" y="1633538"/>
            <a:ext cx="7566490" cy="4549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41837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Taxonomy of Communications</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985" y="1249363"/>
            <a:ext cx="6937483" cy="4904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07988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on the Taxonomy</a:t>
            </a:r>
            <a:endParaRPr lang="en-US" dirty="0"/>
          </a:p>
        </p:txBody>
      </p:sp>
      <p:sp>
        <p:nvSpPr>
          <p:cNvPr id="3" name="Rectangle 2"/>
          <p:cNvSpPr/>
          <p:nvPr/>
        </p:nvSpPr>
        <p:spPr>
          <a:xfrm>
            <a:off x="304800" y="3534227"/>
            <a:ext cx="1944914" cy="115388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baseline="0" dirty="0" smtClean="0"/>
              <a:t>Communications</a:t>
            </a:r>
          </a:p>
          <a:p>
            <a:pPr algn="ctr"/>
            <a:r>
              <a:rPr lang="en-US" sz="1600" baseline="0" dirty="0" smtClean="0"/>
              <a:t>Taxonomy</a:t>
            </a:r>
            <a:endParaRPr lang="en-US" sz="1600" baseline="0" dirty="0"/>
          </a:p>
        </p:txBody>
      </p:sp>
      <p:sp>
        <p:nvSpPr>
          <p:cNvPr id="4" name="Rectangle 3"/>
          <p:cNvSpPr/>
          <p:nvPr/>
        </p:nvSpPr>
        <p:spPr>
          <a:xfrm>
            <a:off x="3048001" y="2695539"/>
            <a:ext cx="1814286" cy="122331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baseline="0" dirty="0" smtClean="0"/>
              <a:t>Taxonomy of Applications</a:t>
            </a:r>
            <a:endParaRPr lang="en-US" sz="1600" baseline="0" dirty="0"/>
          </a:p>
        </p:txBody>
      </p:sp>
      <p:sp>
        <p:nvSpPr>
          <p:cNvPr id="6" name="Rectangle 5"/>
          <p:cNvSpPr/>
          <p:nvPr/>
        </p:nvSpPr>
        <p:spPr>
          <a:xfrm>
            <a:off x="3048001" y="4103425"/>
            <a:ext cx="1814286" cy="13394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baseline="0" dirty="0" smtClean="0"/>
              <a:t>Communications </a:t>
            </a:r>
          </a:p>
          <a:p>
            <a:pPr algn="ctr"/>
            <a:r>
              <a:rPr lang="en-US" sz="1600" baseline="0" dirty="0" smtClean="0"/>
              <a:t>Requirements</a:t>
            </a:r>
            <a:endParaRPr lang="en-US" sz="1600" baseline="0" dirty="0"/>
          </a:p>
        </p:txBody>
      </p:sp>
      <p:sp>
        <p:nvSpPr>
          <p:cNvPr id="7" name="Rectangle 6"/>
          <p:cNvSpPr/>
          <p:nvPr/>
        </p:nvSpPr>
        <p:spPr>
          <a:xfrm>
            <a:off x="5279573" y="3526970"/>
            <a:ext cx="1614714" cy="96520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00" baseline="0" dirty="0" smtClean="0"/>
              <a:t>Clustering of</a:t>
            </a:r>
          </a:p>
          <a:p>
            <a:pPr algn="ctr"/>
            <a:r>
              <a:rPr lang="en-US" sz="1600" baseline="0" dirty="0" smtClean="0"/>
              <a:t>Applications</a:t>
            </a:r>
            <a:endParaRPr lang="en-US" sz="1600" baseline="0" dirty="0"/>
          </a:p>
        </p:txBody>
      </p:sp>
      <p:sp>
        <p:nvSpPr>
          <p:cNvPr id="8" name="Rectangle 7"/>
          <p:cNvSpPr/>
          <p:nvPr/>
        </p:nvSpPr>
        <p:spPr>
          <a:xfrm>
            <a:off x="7264399" y="3526970"/>
            <a:ext cx="1589314" cy="9652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aseline="0" dirty="0" smtClean="0"/>
              <a:t>Grid State</a:t>
            </a:r>
          </a:p>
          <a:p>
            <a:pPr algn="ctr"/>
            <a:r>
              <a:rPr lang="en-US" sz="1600" baseline="0" dirty="0" smtClean="0"/>
              <a:t>Design</a:t>
            </a:r>
            <a:endParaRPr lang="en-US" sz="1600" baseline="0" dirty="0"/>
          </a:p>
        </p:txBody>
      </p:sp>
      <p:cxnSp>
        <p:nvCxnSpPr>
          <p:cNvPr id="9" name="Elbow Connector 8"/>
          <p:cNvCxnSpPr>
            <a:stCxn id="3" idx="3"/>
            <a:endCxn id="4" idx="1"/>
          </p:cNvCxnSpPr>
          <p:nvPr/>
        </p:nvCxnSpPr>
        <p:spPr>
          <a:xfrm flipV="1">
            <a:off x="2249714" y="3307198"/>
            <a:ext cx="798287" cy="803973"/>
          </a:xfrm>
          <a:prstGeom prst="bentConnector3">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1" name="Elbow Connector 10"/>
          <p:cNvCxnSpPr>
            <a:stCxn id="3" idx="3"/>
            <a:endCxn id="6" idx="1"/>
          </p:cNvCxnSpPr>
          <p:nvPr/>
        </p:nvCxnSpPr>
        <p:spPr>
          <a:xfrm>
            <a:off x="2249714" y="4111171"/>
            <a:ext cx="798287" cy="661970"/>
          </a:xfrm>
          <a:prstGeom prst="bentConnector3">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5" name="Elbow Connector 14"/>
          <p:cNvCxnSpPr>
            <a:stCxn id="4" idx="3"/>
            <a:endCxn id="7" idx="1"/>
          </p:cNvCxnSpPr>
          <p:nvPr/>
        </p:nvCxnSpPr>
        <p:spPr>
          <a:xfrm>
            <a:off x="4862287" y="3307198"/>
            <a:ext cx="417286" cy="702373"/>
          </a:xfrm>
          <a:prstGeom prst="bentConnector3">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7" name="Elbow Connector 16"/>
          <p:cNvCxnSpPr>
            <a:stCxn id="6" idx="3"/>
          </p:cNvCxnSpPr>
          <p:nvPr/>
        </p:nvCxnSpPr>
        <p:spPr>
          <a:xfrm flipV="1">
            <a:off x="4862287" y="4009570"/>
            <a:ext cx="208643" cy="763571"/>
          </a:xfrm>
          <a:prstGeom prst="bentConnector2">
            <a:avLst/>
          </a:prstGeom>
        </p:spPr>
        <p:style>
          <a:lnRef idx="2">
            <a:schemeClr val="accent6"/>
          </a:lnRef>
          <a:fillRef idx="0">
            <a:schemeClr val="accent6"/>
          </a:fillRef>
          <a:effectRef idx="1">
            <a:schemeClr val="accent6"/>
          </a:effectRef>
          <a:fontRef idx="minor">
            <a:schemeClr val="tx1"/>
          </a:fontRef>
        </p:style>
      </p:cxnSp>
      <p:cxnSp>
        <p:nvCxnSpPr>
          <p:cNvPr id="19" name="Straight Arrow Connector 18"/>
          <p:cNvCxnSpPr>
            <a:stCxn id="7" idx="3"/>
            <a:endCxn id="8" idx="1"/>
          </p:cNvCxnSpPr>
          <p:nvPr/>
        </p:nvCxnSpPr>
        <p:spPr>
          <a:xfrm>
            <a:off x="6894287" y="4009571"/>
            <a:ext cx="370112" cy="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1083053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138762663"/>
              </p:ext>
            </p:extLst>
          </p:nvPr>
        </p:nvGraphicFramePr>
        <p:xfrm>
          <a:off x="-152400" y="266700"/>
          <a:ext cx="91440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Tree>
    <p:extLst>
      <p:ext uri="{BB962C8B-B14F-4D97-AF65-F5344CB8AC3E}">
        <p14:creationId xmlns:p14="http://schemas.microsoft.com/office/powerpoint/2010/main" val="28969015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What is non-prescriptive cyber security and why do we need it?</a:t>
            </a:r>
            <a:endParaRPr lang="en-US" sz="3600" dirty="0"/>
          </a:p>
        </p:txBody>
      </p:sp>
      <p:sp>
        <p:nvSpPr>
          <p:cNvPr id="3" name="Content Placeholder 2"/>
          <p:cNvSpPr>
            <a:spLocks noGrp="1"/>
          </p:cNvSpPr>
          <p:nvPr>
            <p:ph idx="1"/>
          </p:nvPr>
        </p:nvSpPr>
        <p:spPr/>
        <p:txBody>
          <a:bodyPr/>
          <a:lstStyle/>
          <a:p>
            <a:r>
              <a:rPr lang="en-US" sz="2800" dirty="0" smtClean="0"/>
              <a:t>Prescriptive cyber security requires the user to identify the characteristics of suspicious communications </a:t>
            </a:r>
            <a:endParaRPr lang="en-US" sz="2800" dirty="0"/>
          </a:p>
          <a:p>
            <a:r>
              <a:rPr lang="en-US" sz="2800" dirty="0" smtClean="0"/>
              <a:t>Non-prescriptive is the opposite</a:t>
            </a:r>
          </a:p>
          <a:p>
            <a:r>
              <a:rPr lang="en-US" sz="2800" dirty="0" smtClean="0"/>
              <a:t>Prescriptive Security requires:</a:t>
            </a:r>
          </a:p>
          <a:p>
            <a:pPr lvl="1"/>
            <a:r>
              <a:rPr lang="en-US" sz="2400" dirty="0" smtClean="0"/>
              <a:t>Knowing the threat</a:t>
            </a:r>
          </a:p>
          <a:p>
            <a:pPr lvl="1"/>
            <a:r>
              <a:rPr lang="en-US" sz="2400" dirty="0" smtClean="0"/>
              <a:t>Knowing the system being protected</a:t>
            </a:r>
          </a:p>
          <a:p>
            <a:pPr lvl="1"/>
            <a:r>
              <a:rPr lang="en-US" sz="2400" dirty="0" smtClean="0"/>
              <a:t>Having updates developed diligently</a:t>
            </a:r>
          </a:p>
          <a:p>
            <a:pPr lvl="1"/>
            <a:r>
              <a:rPr lang="en-US" sz="2400" dirty="0" smtClean="0"/>
              <a:t>Knowledgeable users</a:t>
            </a:r>
          </a:p>
          <a:p>
            <a:pPr lvl="1"/>
            <a:r>
              <a:rPr lang="en-US" sz="2400" dirty="0" smtClean="0"/>
              <a:t>Maintaining systems continuously</a:t>
            </a:r>
          </a:p>
          <a:p>
            <a:r>
              <a:rPr lang="en-US" sz="2800" dirty="0" smtClean="0"/>
              <a:t>There have been failures in all of the above</a:t>
            </a:r>
          </a:p>
          <a:p>
            <a:endParaRPr lang="en-US" dirty="0"/>
          </a:p>
        </p:txBody>
      </p:sp>
    </p:spTree>
    <p:extLst>
      <p:ext uri="{BB962C8B-B14F-4D97-AF65-F5344CB8AC3E}">
        <p14:creationId xmlns:p14="http://schemas.microsoft.com/office/powerpoint/2010/main" val="4507397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3"/>
          <p:cNvSpPr>
            <a:spLocks noGrp="1"/>
          </p:cNvSpPr>
          <p:nvPr>
            <p:ph type="title"/>
          </p:nvPr>
        </p:nvSpPr>
        <p:spPr>
          <a:xfrm>
            <a:off x="541338" y="260123"/>
            <a:ext cx="8229600" cy="1143000"/>
          </a:xfrm>
        </p:spPr>
        <p:txBody>
          <a:bodyPr/>
          <a:lstStyle/>
          <a:p>
            <a:pPr eaLnBrk="1" hangingPunct="1"/>
            <a:r>
              <a:rPr lang="en-US" altLang="en-US" smtClean="0"/>
              <a:t>Abstraction Model</a:t>
            </a:r>
          </a:p>
        </p:txBody>
      </p:sp>
      <p:sp>
        <p:nvSpPr>
          <p:cNvPr id="5" name="Rectangle 4"/>
          <p:cNvSpPr/>
          <p:nvPr/>
        </p:nvSpPr>
        <p:spPr>
          <a:xfrm>
            <a:off x="2002972" y="5479142"/>
            <a:ext cx="2064657" cy="515257"/>
          </a:xfrm>
          <a:prstGeom prst="rect">
            <a:avLst/>
          </a:prstGeom>
        </p:spPr>
        <p:style>
          <a:lnRef idx="1">
            <a:schemeClr val="accent1"/>
          </a:lnRef>
          <a:fillRef idx="2">
            <a:schemeClr val="accent1"/>
          </a:fillRef>
          <a:effectRef idx="1">
            <a:schemeClr val="accent1"/>
          </a:effectRef>
          <a:fontRef idx="minor">
            <a:schemeClr val="dk1"/>
          </a:fontRef>
        </p:style>
        <p:txBody>
          <a:bodyPr tIns="0" bIns="0" anchor="t" anchorCtr="0"/>
          <a:lstStyle/>
          <a:p>
            <a:pPr algn="ctr">
              <a:defRPr/>
            </a:pPr>
            <a:r>
              <a:rPr lang="en-US" sz="3600" dirty="0"/>
              <a:t>Data</a:t>
            </a:r>
          </a:p>
        </p:txBody>
      </p:sp>
      <p:sp>
        <p:nvSpPr>
          <p:cNvPr id="6" name="Rectangle 5"/>
          <p:cNvSpPr/>
          <p:nvPr/>
        </p:nvSpPr>
        <p:spPr>
          <a:xfrm>
            <a:off x="3040388" y="4602842"/>
            <a:ext cx="2093710" cy="515257"/>
          </a:xfrm>
          <a:prstGeom prst="rect">
            <a:avLst/>
          </a:prstGeom>
        </p:spPr>
        <p:style>
          <a:lnRef idx="1">
            <a:schemeClr val="accent2"/>
          </a:lnRef>
          <a:fillRef idx="2">
            <a:schemeClr val="accent2"/>
          </a:fillRef>
          <a:effectRef idx="1">
            <a:schemeClr val="accent2"/>
          </a:effectRef>
          <a:fontRef idx="minor">
            <a:schemeClr val="dk1"/>
          </a:fontRef>
        </p:style>
        <p:txBody>
          <a:bodyPr tIns="0" bIns="0" anchor="t" anchorCtr="0"/>
          <a:lstStyle/>
          <a:p>
            <a:pPr algn="ctr">
              <a:defRPr/>
            </a:pPr>
            <a:r>
              <a:rPr lang="en-US" sz="3600" dirty="0"/>
              <a:t>Information</a:t>
            </a:r>
          </a:p>
        </p:txBody>
      </p:sp>
      <p:sp>
        <p:nvSpPr>
          <p:cNvPr id="7" name="Rectangle 6"/>
          <p:cNvSpPr/>
          <p:nvPr/>
        </p:nvSpPr>
        <p:spPr>
          <a:xfrm>
            <a:off x="4109318" y="3726542"/>
            <a:ext cx="2066593" cy="515257"/>
          </a:xfrm>
          <a:prstGeom prst="rect">
            <a:avLst/>
          </a:prstGeom>
        </p:spPr>
        <p:style>
          <a:lnRef idx="1">
            <a:schemeClr val="accent3"/>
          </a:lnRef>
          <a:fillRef idx="2">
            <a:schemeClr val="accent3"/>
          </a:fillRef>
          <a:effectRef idx="1">
            <a:schemeClr val="accent3"/>
          </a:effectRef>
          <a:fontRef idx="minor">
            <a:schemeClr val="dk1"/>
          </a:fontRef>
        </p:style>
        <p:txBody>
          <a:bodyPr tIns="0" bIns="0" anchor="t" anchorCtr="0"/>
          <a:lstStyle/>
          <a:p>
            <a:pPr algn="ctr">
              <a:defRPr/>
            </a:pPr>
            <a:r>
              <a:rPr lang="en-US" sz="3600" dirty="0" smtClean="0"/>
              <a:t>Analysis</a:t>
            </a:r>
            <a:endParaRPr lang="en-US" sz="3600" dirty="0"/>
          </a:p>
        </p:txBody>
      </p:sp>
      <p:sp>
        <p:nvSpPr>
          <p:cNvPr id="8" name="Rectangle 7"/>
          <p:cNvSpPr/>
          <p:nvPr/>
        </p:nvSpPr>
        <p:spPr>
          <a:xfrm>
            <a:off x="5152572" y="2850242"/>
            <a:ext cx="2064657" cy="515257"/>
          </a:xfrm>
          <a:prstGeom prst="rect">
            <a:avLst/>
          </a:prstGeom>
        </p:spPr>
        <p:style>
          <a:lnRef idx="1">
            <a:schemeClr val="accent1"/>
          </a:lnRef>
          <a:fillRef idx="2">
            <a:schemeClr val="accent1"/>
          </a:fillRef>
          <a:effectRef idx="1">
            <a:schemeClr val="accent1"/>
          </a:effectRef>
          <a:fontRef idx="minor">
            <a:schemeClr val="dk1"/>
          </a:fontRef>
        </p:style>
        <p:txBody>
          <a:bodyPr tIns="0" bIns="0" anchor="t" anchorCtr="0"/>
          <a:lstStyle/>
          <a:p>
            <a:pPr algn="ctr">
              <a:defRPr/>
            </a:pPr>
            <a:r>
              <a:rPr lang="en-US" sz="3600" dirty="0"/>
              <a:t>Decision</a:t>
            </a:r>
          </a:p>
        </p:txBody>
      </p:sp>
      <p:sp>
        <p:nvSpPr>
          <p:cNvPr id="9" name="Rectangle 8"/>
          <p:cNvSpPr/>
          <p:nvPr/>
        </p:nvSpPr>
        <p:spPr>
          <a:xfrm>
            <a:off x="6193972" y="1973942"/>
            <a:ext cx="2064657" cy="515257"/>
          </a:xfrm>
          <a:prstGeom prst="rect">
            <a:avLst/>
          </a:prstGeom>
        </p:spPr>
        <p:style>
          <a:lnRef idx="1">
            <a:schemeClr val="accent4"/>
          </a:lnRef>
          <a:fillRef idx="2">
            <a:schemeClr val="accent4"/>
          </a:fillRef>
          <a:effectRef idx="1">
            <a:schemeClr val="accent4"/>
          </a:effectRef>
          <a:fontRef idx="minor">
            <a:schemeClr val="dk1"/>
          </a:fontRef>
        </p:style>
        <p:txBody>
          <a:bodyPr tIns="0" bIns="0" anchor="t" anchorCtr="0"/>
          <a:lstStyle/>
          <a:p>
            <a:pPr algn="ctr">
              <a:defRPr/>
            </a:pPr>
            <a:r>
              <a:rPr lang="en-US" sz="3600" dirty="0"/>
              <a:t>Action</a:t>
            </a:r>
          </a:p>
        </p:txBody>
      </p:sp>
      <p:cxnSp>
        <p:nvCxnSpPr>
          <p:cNvPr id="23" name="Straight Connector 22"/>
          <p:cNvCxnSpPr/>
          <p:nvPr/>
        </p:nvCxnSpPr>
        <p:spPr>
          <a:xfrm flipV="1">
            <a:off x="3109009" y="5156196"/>
            <a:ext cx="312737" cy="255588"/>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flipV="1">
            <a:off x="4183746" y="4291013"/>
            <a:ext cx="312738" cy="255587"/>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5" name="Straight Connector 24"/>
          <p:cNvCxnSpPr/>
          <p:nvPr/>
        </p:nvCxnSpPr>
        <p:spPr>
          <a:xfrm flipV="1">
            <a:off x="5326746" y="3403596"/>
            <a:ext cx="312738" cy="255588"/>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6" name="Straight Connector 25"/>
          <p:cNvCxnSpPr/>
          <p:nvPr/>
        </p:nvCxnSpPr>
        <p:spPr>
          <a:xfrm flipV="1">
            <a:off x="6423709" y="2498721"/>
            <a:ext cx="312737" cy="255588"/>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85910740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239360537"/>
              </p:ext>
            </p:extLst>
          </p:nvPr>
        </p:nvGraphicFramePr>
        <p:xfrm>
          <a:off x="838200" y="533400"/>
          <a:ext cx="76962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3308100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eaLnBrk="1" fontAlgn="auto" hangingPunct="1">
              <a:spcAft>
                <a:spcPts val="0"/>
              </a:spcAft>
              <a:defRPr/>
            </a:pPr>
            <a:r>
              <a:rPr lang="en-US" dirty="0" smtClean="0"/>
              <a:t>Focus of the Project in the OSI Stack</a:t>
            </a:r>
            <a:endParaRPr lang="en-US" dirty="0"/>
          </a:p>
        </p:txBody>
      </p:sp>
      <p:pic>
        <p:nvPicPr>
          <p:cNvPr id="44035" name="Picture 2" descr="http://1.bp.blogspot.com/-rgpcpImmsGA/UIExQw5O6-I/AAAAAAAAEdM/_6csmabOaUE/s1600/OSIModelSummar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05000"/>
            <a:ext cx="77724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flipH="1">
            <a:off x="3810000" y="2286000"/>
            <a:ext cx="0" cy="3810000"/>
          </a:xfrm>
          <a:prstGeom prst="line">
            <a:avLst/>
          </a:prstGeom>
        </p:spPr>
        <p:style>
          <a:lnRef idx="3">
            <a:schemeClr val="accent2"/>
          </a:lnRef>
          <a:fillRef idx="0">
            <a:schemeClr val="accent2"/>
          </a:fillRef>
          <a:effectRef idx="2">
            <a:schemeClr val="accent2"/>
          </a:effectRef>
          <a:fontRef idx="minor">
            <a:schemeClr val="tx1"/>
          </a:fontRef>
        </p:style>
      </p:cxnSp>
      <p:sp>
        <p:nvSpPr>
          <p:cNvPr id="10" name="Oval 9"/>
          <p:cNvSpPr/>
          <p:nvPr/>
        </p:nvSpPr>
        <p:spPr>
          <a:xfrm>
            <a:off x="3733800" y="2209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3733800" y="358775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3733800" y="4038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040" name="TextBox 10"/>
          <p:cNvSpPr txBox="1">
            <a:spLocks noChangeArrowheads="1"/>
          </p:cNvSpPr>
          <p:nvPr/>
        </p:nvSpPr>
        <p:spPr bwMode="auto">
          <a:xfrm>
            <a:off x="1828800" y="5238750"/>
            <a:ext cx="1981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hangingPunct="1">
              <a:spcBef>
                <a:spcPct val="0"/>
              </a:spcBef>
              <a:buFontTx/>
              <a:buNone/>
            </a:pPr>
            <a:r>
              <a:rPr lang="en-US" altLang="en-US" sz="2400" i="1">
                <a:solidFill>
                  <a:srgbClr val="FF0000"/>
                </a:solidFill>
                <a:latin typeface="Times New Roman" pitchFamily="18" charset="0"/>
              </a:rPr>
              <a:t>Data and Information Layers will address 3/4</a:t>
            </a:r>
          </a:p>
        </p:txBody>
      </p:sp>
      <p:sp>
        <p:nvSpPr>
          <p:cNvPr id="19" name="Oval 18"/>
          <p:cNvSpPr/>
          <p:nvPr/>
        </p:nvSpPr>
        <p:spPr>
          <a:xfrm>
            <a:off x="3467100" y="1943100"/>
            <a:ext cx="20574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042" name="TextBox 19"/>
          <p:cNvSpPr txBox="1">
            <a:spLocks noChangeArrowheads="1"/>
          </p:cNvSpPr>
          <p:nvPr/>
        </p:nvSpPr>
        <p:spPr bwMode="auto">
          <a:xfrm>
            <a:off x="4572000" y="1524000"/>
            <a:ext cx="12969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en-US" altLang="en-US" sz="2400" i="1">
                <a:solidFill>
                  <a:srgbClr val="FF0000"/>
                </a:solidFill>
                <a:latin typeface="Times New Roman" pitchFamily="18" charset="0"/>
              </a:rPr>
              <a:t>Initial Focus</a:t>
            </a:r>
          </a:p>
        </p:txBody>
      </p:sp>
    </p:spTree>
    <p:extLst>
      <p:ext uri="{BB962C8B-B14F-4D97-AF65-F5344CB8AC3E}">
        <p14:creationId xmlns:p14="http://schemas.microsoft.com/office/powerpoint/2010/main" val="71988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smtClean="0"/>
              <a:t>The grid “evolves” in small steps</a:t>
            </a:r>
          </a:p>
        </p:txBody>
      </p:sp>
      <p:sp>
        <p:nvSpPr>
          <p:cNvPr id="3" name="Content Placeholder 2"/>
          <p:cNvSpPr>
            <a:spLocks noGrp="1"/>
          </p:cNvSpPr>
          <p:nvPr>
            <p:ph idx="1"/>
          </p:nvPr>
        </p:nvSpPr>
        <p:spPr>
          <a:xfrm>
            <a:off x="391886" y="1412756"/>
            <a:ext cx="8294914" cy="3478553"/>
          </a:xfrm>
        </p:spPr>
        <p:txBody>
          <a:bodyPr rtlCol="0">
            <a:normAutofit/>
          </a:bodyPr>
          <a:lstStyle/>
          <a:p>
            <a:pPr fontAlgn="auto">
              <a:spcAft>
                <a:spcPts val="0"/>
              </a:spcAft>
              <a:defRPr/>
            </a:pPr>
            <a:r>
              <a:rPr lang="en-US" sz="2400" dirty="0" smtClean="0"/>
              <a:t>“The mother of every chicken is a chicken, the daughter of every chicken is chicken”   Richard Dawkins</a:t>
            </a:r>
          </a:p>
          <a:p>
            <a:pPr fontAlgn="auto">
              <a:spcAft>
                <a:spcPts val="0"/>
              </a:spcAft>
              <a:defRPr/>
            </a:pPr>
            <a:r>
              <a:rPr lang="en-US" sz="2400" dirty="0" smtClean="0"/>
              <a:t>--the grid looks the same, day to day, but over time it is essentially reinvented</a:t>
            </a:r>
          </a:p>
          <a:p>
            <a:pPr fontAlgn="auto">
              <a:spcAft>
                <a:spcPts val="0"/>
              </a:spcAft>
              <a:defRPr/>
            </a:pPr>
            <a:r>
              <a:rPr lang="en-US" sz="2400" dirty="0" smtClean="0"/>
              <a:t>This is true because:</a:t>
            </a:r>
          </a:p>
          <a:p>
            <a:pPr lvl="1" fontAlgn="auto">
              <a:spcAft>
                <a:spcPts val="0"/>
              </a:spcAft>
              <a:defRPr/>
            </a:pPr>
            <a:r>
              <a:rPr lang="en-US" sz="2000" dirty="0" smtClean="0"/>
              <a:t>The grid is </a:t>
            </a:r>
            <a:r>
              <a:rPr lang="en-US" sz="2000" i="1" u="sng" dirty="0" smtClean="0">
                <a:solidFill>
                  <a:srgbClr val="FF0000"/>
                </a:solidFill>
              </a:rPr>
              <a:t>immensely complex </a:t>
            </a:r>
            <a:r>
              <a:rPr lang="en-US" sz="2000" dirty="0" smtClean="0"/>
              <a:t>– vastly beyond “simple” things like the Apollo program.</a:t>
            </a:r>
          </a:p>
          <a:p>
            <a:pPr lvl="1" fontAlgn="auto">
              <a:spcAft>
                <a:spcPts val="0"/>
              </a:spcAft>
              <a:defRPr/>
            </a:pPr>
            <a:r>
              <a:rPr lang="en-US" sz="2000" dirty="0" smtClean="0"/>
              <a:t>Different portions of the grid are </a:t>
            </a:r>
            <a:r>
              <a:rPr lang="en-US" sz="2000" i="1" u="sng" dirty="0" smtClean="0">
                <a:solidFill>
                  <a:srgbClr val="FF0000"/>
                </a:solidFill>
              </a:rPr>
              <a:t>independently configured </a:t>
            </a:r>
            <a:r>
              <a:rPr lang="en-US" sz="2000" dirty="0" smtClean="0"/>
              <a:t>and control led – there is no “Deus ex </a:t>
            </a:r>
            <a:r>
              <a:rPr lang="en-US" sz="2000" dirty="0" err="1" smtClean="0"/>
              <a:t>machina</a:t>
            </a:r>
            <a:r>
              <a:rPr lang="en-US" sz="2000" dirty="0" smtClean="0"/>
              <a:t>”.</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r>
              <a:rPr lang="en-US" altLang="en-US" smtClean="0"/>
              <a:t>We are building </a:t>
            </a:r>
            <a:r>
              <a:rPr lang="en-US" altLang="en-US" i="1" u="sng" smtClean="0"/>
              <a:t>three</a:t>
            </a:r>
            <a:r>
              <a:rPr lang="en-US" altLang="en-US" smtClean="0"/>
              <a:t> systems</a:t>
            </a:r>
          </a:p>
        </p:txBody>
      </p:sp>
      <p:graphicFrame>
        <p:nvGraphicFramePr>
          <p:cNvPr id="3" name="Diagram 2"/>
          <p:cNvGraphicFramePr/>
          <p:nvPr/>
        </p:nvGraphicFramePr>
        <p:xfrm>
          <a:off x="381000" y="1447800"/>
          <a:ext cx="8382000" cy="4394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7536639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 Packet Capture</a:t>
            </a:r>
            <a:endParaRPr lang="en-US" dirty="0"/>
          </a:p>
        </p:txBody>
      </p:sp>
      <p:sp>
        <p:nvSpPr>
          <p:cNvPr id="4" name="Content Placeholder 3"/>
          <p:cNvSpPr>
            <a:spLocks noGrp="1"/>
          </p:cNvSpPr>
          <p:nvPr>
            <p:ph sz="half" idx="1"/>
          </p:nvPr>
        </p:nvSpPr>
        <p:spPr/>
        <p:txBody>
          <a:bodyPr/>
          <a:lstStyle/>
          <a:p>
            <a:r>
              <a:rPr lang="en-US" dirty="0" smtClean="0"/>
              <a:t>Data collection to support development</a:t>
            </a:r>
          </a:p>
          <a:p>
            <a:r>
              <a:rPr lang="en-US" dirty="0" smtClean="0"/>
              <a:t>Completely passive</a:t>
            </a:r>
          </a:p>
          <a:p>
            <a:r>
              <a:rPr lang="en-US" i="1" dirty="0" err="1" smtClean="0"/>
              <a:t>NetOptics</a:t>
            </a:r>
            <a:r>
              <a:rPr lang="en-US" dirty="0" smtClean="0"/>
              <a:t> TP-CU3 (copper)</a:t>
            </a:r>
          </a:p>
          <a:p>
            <a:r>
              <a:rPr lang="en-US" i="1" dirty="0" smtClean="0"/>
              <a:t>Stealth</a:t>
            </a:r>
            <a:r>
              <a:rPr lang="en-US" dirty="0" smtClean="0"/>
              <a:t> LPC-100G4</a:t>
            </a:r>
          </a:p>
          <a:p>
            <a:r>
              <a:rPr lang="en-US" dirty="0" smtClean="0"/>
              <a:t>Can also support fiber</a:t>
            </a:r>
          </a:p>
          <a:p>
            <a:r>
              <a:rPr lang="en-US" dirty="0" smtClean="0"/>
              <a:t>Open source software</a:t>
            </a:r>
          </a:p>
        </p:txBody>
      </p:sp>
      <p:pic>
        <p:nvPicPr>
          <p:cNvPr id="6" name="Content Placeholder 5" descr="Stealth1.tiff"/>
          <p:cNvPicPr>
            <a:picLocks noGrp="1" noChangeAspect="1"/>
          </p:cNvPicPr>
          <p:nvPr>
            <p:ph sz="half" idx="2"/>
          </p:nvPr>
        </p:nvPicPr>
        <p:blipFill>
          <a:blip r:embed="rId3">
            <a:extLst>
              <a:ext uri="{28A0092B-C50C-407E-A947-70E740481C1C}">
                <a14:useLocalDpi xmlns:a14="http://schemas.microsoft.com/office/drawing/2010/main" val="0"/>
              </a:ext>
            </a:extLst>
          </a:blip>
          <a:srcRect l="15031" r="15031"/>
          <a:stretch>
            <a:fillRect/>
          </a:stretch>
        </p:blipFill>
        <p:spPr>
          <a:xfrm>
            <a:off x="4648200" y="1600201"/>
            <a:ext cx="2393244" cy="2682052"/>
          </a:xfrm>
          <a:ln>
            <a:solidFill>
              <a:schemeClr val="tx1"/>
            </a:solidFill>
          </a:ln>
        </p:spPr>
      </p:pic>
      <p:pic>
        <p:nvPicPr>
          <p:cNvPr id="7" name="Picture 6" descr="Stealth2.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6877" y="3747912"/>
            <a:ext cx="3225800" cy="2184400"/>
          </a:xfrm>
          <a:prstGeom prst="rect">
            <a:avLst/>
          </a:prstGeom>
          <a:ln>
            <a:solidFill>
              <a:schemeClr val="tx1"/>
            </a:solidFill>
          </a:ln>
        </p:spPr>
      </p:pic>
    </p:spTree>
    <p:extLst>
      <p:ext uri="{BB962C8B-B14F-4D97-AF65-F5344CB8AC3E}">
        <p14:creationId xmlns:p14="http://schemas.microsoft.com/office/powerpoint/2010/main" val="169477281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st1.g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514" y="-364671"/>
            <a:ext cx="8432800" cy="6324600"/>
          </a:xfrm>
          <a:prstGeom prst="rect">
            <a:avLst/>
          </a:prstGeom>
        </p:spPr>
      </p:pic>
      <p:sp>
        <p:nvSpPr>
          <p:cNvPr id="2" name="Title 1"/>
          <p:cNvSpPr>
            <a:spLocks noGrp="1"/>
          </p:cNvSpPr>
          <p:nvPr>
            <p:ph type="title"/>
          </p:nvPr>
        </p:nvSpPr>
        <p:spPr>
          <a:xfrm>
            <a:off x="457200" y="77084"/>
            <a:ext cx="8229600" cy="1143000"/>
          </a:xfrm>
        </p:spPr>
        <p:txBody>
          <a:bodyPr/>
          <a:lstStyle/>
          <a:p>
            <a:r>
              <a:rPr lang="en-US" dirty="0" smtClean="0"/>
              <a:t>Automated Network Mapping</a:t>
            </a:r>
            <a:endParaRPr lang="en-US" dirty="0"/>
          </a:p>
        </p:txBody>
      </p:sp>
      <p:sp>
        <p:nvSpPr>
          <p:cNvPr id="3" name="Content Placeholder 2"/>
          <p:cNvSpPr>
            <a:spLocks noGrp="1"/>
          </p:cNvSpPr>
          <p:nvPr>
            <p:ph idx="1"/>
          </p:nvPr>
        </p:nvSpPr>
        <p:spPr>
          <a:xfrm>
            <a:off x="314879" y="5167085"/>
            <a:ext cx="5868207" cy="1358682"/>
          </a:xfrm>
          <a:solidFill>
            <a:schemeClr val="bg1"/>
          </a:solidFill>
        </p:spPr>
        <p:txBody>
          <a:bodyPr/>
          <a:lstStyle/>
          <a:p>
            <a:pPr marL="514350" indent="-514350">
              <a:buFont typeface="+mj-lt"/>
              <a:buAutoNum type="arabicPeriod"/>
            </a:pPr>
            <a:r>
              <a:rPr lang="en-US" sz="1600" i="1" dirty="0" err="1" smtClean="0"/>
              <a:t>Tcpdump</a:t>
            </a:r>
            <a:r>
              <a:rPr lang="en-US" sz="1600" dirty="0" smtClean="0"/>
              <a:t> for configurable full packet capture</a:t>
            </a:r>
          </a:p>
          <a:p>
            <a:pPr marL="514350" indent="-514350">
              <a:buFont typeface="+mj-lt"/>
              <a:buAutoNum type="arabicPeriod"/>
            </a:pPr>
            <a:r>
              <a:rPr lang="en-US" sz="1600" i="1" dirty="0" smtClean="0"/>
              <a:t>Bro</a:t>
            </a:r>
            <a:r>
              <a:rPr lang="en-US" sz="1600" dirty="0" smtClean="0"/>
              <a:t> IDS to characterize network traffic</a:t>
            </a:r>
          </a:p>
          <a:p>
            <a:pPr marL="914400" lvl="1" indent="-514350">
              <a:buFont typeface="+mj-lt"/>
              <a:buAutoNum type="arabicPeriod"/>
            </a:pPr>
            <a:r>
              <a:rPr lang="en-US" sz="1600" i="1" dirty="0" smtClean="0"/>
              <a:t>Bro-cut</a:t>
            </a:r>
            <a:r>
              <a:rPr lang="en-US" sz="1600" dirty="0" smtClean="0"/>
              <a:t> to create CSV data</a:t>
            </a:r>
          </a:p>
          <a:p>
            <a:pPr marL="914400" lvl="1" indent="-514350">
              <a:buFont typeface="+mj-lt"/>
              <a:buAutoNum type="arabicPeriod"/>
            </a:pPr>
            <a:r>
              <a:rPr lang="en-US" sz="1600" i="1" dirty="0" smtClean="0"/>
              <a:t>Afterglow</a:t>
            </a:r>
            <a:r>
              <a:rPr lang="en-US" sz="1600" dirty="0" smtClean="0"/>
              <a:t> to create </a:t>
            </a:r>
            <a:r>
              <a:rPr lang="en-US" sz="1600" dirty="0" err="1" smtClean="0"/>
              <a:t>graphviz</a:t>
            </a:r>
            <a:r>
              <a:rPr lang="en-US" sz="1600" dirty="0" smtClean="0"/>
              <a:t> files from CSV data</a:t>
            </a:r>
          </a:p>
          <a:p>
            <a:pPr marL="914400" lvl="1" indent="-514350">
              <a:buFont typeface="+mj-lt"/>
              <a:buAutoNum type="arabicPeriod"/>
            </a:pPr>
            <a:r>
              <a:rPr lang="en-US" sz="1600" i="1" dirty="0" err="1" smtClean="0"/>
              <a:t>Neato</a:t>
            </a:r>
            <a:r>
              <a:rPr lang="en-US" sz="1600" i="1" dirty="0" smtClean="0"/>
              <a:t> </a:t>
            </a:r>
            <a:r>
              <a:rPr lang="en-US" sz="1600" dirty="0" smtClean="0"/>
              <a:t>to draw graphs of observed network</a:t>
            </a:r>
            <a:endParaRPr lang="en-US" sz="1600" i="1" dirty="0" smtClean="0"/>
          </a:p>
        </p:txBody>
      </p:sp>
    </p:spTree>
    <p:extLst>
      <p:ext uri="{BB962C8B-B14F-4D97-AF65-F5344CB8AC3E}">
        <p14:creationId xmlns:p14="http://schemas.microsoft.com/office/powerpoint/2010/main" val="211700890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1498712"/>
              </p:ext>
            </p:extLst>
          </p:nvPr>
        </p:nvGraphicFramePr>
        <p:xfrm>
          <a:off x="-152400" y="266700"/>
          <a:ext cx="9144000" cy="632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Tree>
    <p:extLst>
      <p:ext uri="{BB962C8B-B14F-4D97-AF65-F5344CB8AC3E}">
        <p14:creationId xmlns:p14="http://schemas.microsoft.com/office/powerpoint/2010/main" val="28969015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8196" y="3014209"/>
            <a:ext cx="3029404" cy="3478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The Fear</a:t>
            </a:r>
            <a:endParaRPr lang="en-US" dirty="0"/>
          </a:p>
        </p:txBody>
      </p:sp>
      <p:sp>
        <p:nvSpPr>
          <p:cNvPr id="3" name="Content Placeholder 2"/>
          <p:cNvSpPr>
            <a:spLocks noGrp="1"/>
          </p:cNvSpPr>
          <p:nvPr>
            <p:ph idx="1"/>
          </p:nvPr>
        </p:nvSpPr>
        <p:spPr>
          <a:xfrm>
            <a:off x="2307770" y="1600201"/>
            <a:ext cx="6379029" cy="1828800"/>
          </a:xfrm>
        </p:spPr>
        <p:txBody>
          <a:bodyPr/>
          <a:lstStyle/>
          <a:p>
            <a:r>
              <a:rPr lang="en-US" dirty="0" smtClean="0"/>
              <a:t>EPRI: 10^4 more data</a:t>
            </a:r>
          </a:p>
          <a:p>
            <a:r>
              <a:rPr lang="en-US" dirty="0" smtClean="0"/>
              <a:t>IBM: 10^5 more data </a:t>
            </a:r>
          </a:p>
          <a:p>
            <a:pPr marL="0" indent="0">
              <a:buNone/>
            </a:pPr>
            <a:r>
              <a:rPr lang="en-US" b="1" i="1" dirty="0" smtClean="0">
                <a:solidFill>
                  <a:srgbClr val="FF0000"/>
                </a:solidFill>
              </a:rPr>
              <a:t>Surprise!!   Didn’t Happen, but:</a:t>
            </a:r>
          </a:p>
          <a:p>
            <a:pPr marL="0" indent="0">
              <a:buNone/>
            </a:pPr>
            <a:endParaRPr lang="en-US" b="1" i="1" dirty="0" smtClean="0">
              <a:solidFill>
                <a:srgbClr val="FF0000"/>
              </a:solidFill>
            </a:endParaRPr>
          </a:p>
          <a:p>
            <a:pPr marL="0" indent="0">
              <a:buNone/>
            </a:pPr>
            <a:endParaRPr lang="en-US" dirty="0"/>
          </a:p>
        </p:txBody>
      </p:sp>
    </p:spTree>
    <p:extLst>
      <p:ext uri="{BB962C8B-B14F-4D97-AF65-F5344CB8AC3E}">
        <p14:creationId xmlns:p14="http://schemas.microsoft.com/office/powerpoint/2010/main" val="128268054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a:t>
            </a:r>
            <a:endParaRPr lang="en-US" dirty="0"/>
          </a:p>
        </p:txBody>
      </p:sp>
      <p:sp>
        <p:nvSpPr>
          <p:cNvPr id="3" name="Content Placeholder 2"/>
          <p:cNvSpPr>
            <a:spLocks noGrp="1"/>
          </p:cNvSpPr>
          <p:nvPr>
            <p:ph idx="1"/>
          </p:nvPr>
        </p:nvSpPr>
        <p:spPr>
          <a:xfrm>
            <a:off x="1712686" y="1600200"/>
            <a:ext cx="6974113" cy="4525963"/>
          </a:xfrm>
        </p:spPr>
        <p:txBody>
          <a:bodyPr/>
          <a:lstStyle/>
          <a:p>
            <a:r>
              <a:rPr lang="en-US" dirty="0" smtClean="0"/>
              <a:t>Transportation bottleneck</a:t>
            </a:r>
          </a:p>
          <a:p>
            <a:r>
              <a:rPr lang="en-US" dirty="0" smtClean="0"/>
              <a:t>Reporting by exception</a:t>
            </a:r>
          </a:p>
          <a:p>
            <a:r>
              <a:rPr lang="en-US" dirty="0" smtClean="0"/>
              <a:t>99.998% redundant information</a:t>
            </a:r>
          </a:p>
          <a:p>
            <a:r>
              <a:rPr lang="en-US" dirty="0" smtClean="0"/>
              <a:t>Building for the “Interesting Day”</a:t>
            </a:r>
            <a:endParaRPr lang="en-US" dirty="0"/>
          </a:p>
        </p:txBody>
      </p:sp>
    </p:spTree>
    <p:extLst>
      <p:ext uri="{BB962C8B-B14F-4D97-AF65-F5344CB8AC3E}">
        <p14:creationId xmlns:p14="http://schemas.microsoft.com/office/powerpoint/2010/main" val="173172566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35227" y="3898900"/>
            <a:ext cx="7986258" cy="1362075"/>
          </a:xfrm>
        </p:spPr>
        <p:txBody>
          <a:bodyPr/>
          <a:lstStyle/>
          <a:p>
            <a:r>
              <a:rPr lang="en-US" dirty="0" smtClean="0"/>
              <a:t>The solution to the data issue must be rooted in architecture</a:t>
            </a:r>
            <a:endParaRPr lang="en-US" dirty="0"/>
          </a:p>
        </p:txBody>
      </p:sp>
      <p:sp>
        <p:nvSpPr>
          <p:cNvPr id="5" name="Text Placeholder 4"/>
          <p:cNvSpPr>
            <a:spLocks noGrp="1"/>
          </p:cNvSpPr>
          <p:nvPr>
            <p:ph type="body" idx="1"/>
          </p:nvPr>
        </p:nvSpPr>
        <p:spPr>
          <a:xfrm>
            <a:off x="809399" y="2210027"/>
            <a:ext cx="7772400" cy="1500187"/>
          </a:xfrm>
        </p:spPr>
        <p:txBody>
          <a:bodyPr/>
          <a:lstStyle/>
          <a:p>
            <a:endParaRPr lang="en-US"/>
          </a:p>
        </p:txBody>
      </p:sp>
      <p:graphicFrame>
        <p:nvGraphicFramePr>
          <p:cNvPr id="6" name="Diagram 5"/>
          <p:cNvGraphicFramePr/>
          <p:nvPr>
            <p:extLst>
              <p:ext uri="{D42A27DB-BD31-4B8C-83A1-F6EECF244321}">
                <p14:modId xmlns:p14="http://schemas.microsoft.com/office/powerpoint/2010/main" val="3612686443"/>
              </p:ext>
            </p:extLst>
          </p:nvPr>
        </p:nvGraphicFramePr>
        <p:xfrm>
          <a:off x="4659086" y="223156"/>
          <a:ext cx="3969657" cy="34489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8226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438400" y="1441173"/>
            <a:ext cx="2057400" cy="4731027"/>
            <a:chOff x="1056861" y="617055"/>
            <a:chExt cx="2057400" cy="4731027"/>
          </a:xfrm>
        </p:grpSpPr>
        <p:sp>
          <p:nvSpPr>
            <p:cNvPr id="7" name="Rectangle 6"/>
            <p:cNvSpPr/>
            <p:nvPr/>
          </p:nvSpPr>
          <p:spPr>
            <a:xfrm>
              <a:off x="1056861" y="4357482"/>
              <a:ext cx="2057400" cy="990600"/>
            </a:xfrm>
            <a:prstGeom prst="rect">
              <a:avLst/>
            </a:prstGeom>
            <a:gradFill>
              <a:gsLst>
                <a:gs pos="0">
                  <a:schemeClr val="accent2">
                    <a:tint val="50000"/>
                    <a:satMod val="300000"/>
                    <a:alpha val="29000"/>
                  </a:schemeClr>
                </a:gs>
                <a:gs pos="35000">
                  <a:schemeClr val="accent2">
                    <a:tint val="37000"/>
                    <a:satMod val="300000"/>
                  </a:schemeClr>
                </a:gs>
                <a:gs pos="100000">
                  <a:schemeClr val="accent2">
                    <a:tint val="15000"/>
                    <a:satMod val="350000"/>
                  </a:schemeClr>
                </a:gs>
              </a:gsLst>
            </a:gra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800" b="1" dirty="0" smtClean="0"/>
                <a:t>Collect Data</a:t>
              </a:r>
              <a:endParaRPr lang="en-US" sz="1800" b="1" dirty="0"/>
            </a:p>
          </p:txBody>
        </p:sp>
        <p:sp>
          <p:nvSpPr>
            <p:cNvPr id="8" name="Rectangle 7"/>
            <p:cNvSpPr/>
            <p:nvPr/>
          </p:nvSpPr>
          <p:spPr>
            <a:xfrm>
              <a:off x="1056861" y="3741254"/>
              <a:ext cx="2057400" cy="616228"/>
            </a:xfrm>
            <a:prstGeom prst="rect">
              <a:avLst/>
            </a:prstGeom>
            <a:gradFill>
              <a:gsLst>
                <a:gs pos="0">
                  <a:schemeClr val="accent6">
                    <a:tint val="50000"/>
                    <a:satMod val="300000"/>
                    <a:alpha val="47000"/>
                  </a:schemeClr>
                </a:gs>
                <a:gs pos="35000">
                  <a:schemeClr val="accent6">
                    <a:tint val="37000"/>
                    <a:satMod val="300000"/>
                  </a:schemeClr>
                </a:gs>
                <a:gs pos="100000">
                  <a:schemeClr val="accent6">
                    <a:tint val="15000"/>
                    <a:satMod val="350000"/>
                  </a:schemeClr>
                </a:gs>
              </a:gsLst>
            </a:gra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800" b="1" dirty="0" smtClean="0"/>
                <a:t>Transform and Organize Data</a:t>
              </a:r>
              <a:endParaRPr lang="en-US" sz="1800" b="1" dirty="0"/>
            </a:p>
          </p:txBody>
        </p:sp>
        <p:sp>
          <p:nvSpPr>
            <p:cNvPr id="9" name="Rectangle 8"/>
            <p:cNvSpPr/>
            <p:nvPr/>
          </p:nvSpPr>
          <p:spPr>
            <a:xfrm>
              <a:off x="1056861" y="2826853"/>
              <a:ext cx="2057400" cy="914401"/>
            </a:xfrm>
            <a:prstGeom prst="rect">
              <a:avLst/>
            </a:prstGeom>
            <a:gradFill>
              <a:gsLst>
                <a:gs pos="0">
                  <a:schemeClr val="accent3">
                    <a:tint val="50000"/>
                    <a:satMod val="300000"/>
                    <a:alpha val="50000"/>
                  </a:schemeClr>
                </a:gs>
                <a:gs pos="35000">
                  <a:schemeClr val="accent3">
                    <a:tint val="37000"/>
                    <a:satMod val="300000"/>
                  </a:schemeClr>
                </a:gs>
                <a:gs pos="100000">
                  <a:schemeClr val="accent3">
                    <a:tint val="15000"/>
                    <a:satMod val="350000"/>
                  </a:schemeClr>
                </a:gs>
              </a:gsLst>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800" b="1" dirty="0" smtClean="0"/>
                <a:t>Perform Analysis</a:t>
              </a:r>
              <a:endParaRPr lang="en-US" sz="1800" b="1" dirty="0"/>
            </a:p>
          </p:txBody>
        </p:sp>
        <p:sp>
          <p:nvSpPr>
            <p:cNvPr id="10" name="Rectangle 9"/>
            <p:cNvSpPr/>
            <p:nvPr/>
          </p:nvSpPr>
          <p:spPr>
            <a:xfrm>
              <a:off x="1056861" y="1379055"/>
              <a:ext cx="2057400" cy="1447799"/>
            </a:xfrm>
            <a:prstGeom prst="rect">
              <a:avLst/>
            </a:prstGeom>
            <a:gradFill>
              <a:gsLst>
                <a:gs pos="0">
                  <a:schemeClr val="accent1">
                    <a:tint val="66000"/>
                    <a:satMod val="160000"/>
                    <a:alpha val="45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t>Derive Decision</a:t>
              </a:r>
              <a:endParaRPr lang="en-US" sz="1800" b="1" dirty="0"/>
            </a:p>
          </p:txBody>
        </p:sp>
        <p:sp>
          <p:nvSpPr>
            <p:cNvPr id="11" name="Rectangle 10"/>
            <p:cNvSpPr/>
            <p:nvPr/>
          </p:nvSpPr>
          <p:spPr>
            <a:xfrm>
              <a:off x="1056861" y="617055"/>
              <a:ext cx="2057400" cy="762000"/>
            </a:xfrm>
            <a:prstGeom prst="rect">
              <a:avLst/>
            </a:prstGeom>
            <a:gradFill>
              <a:gsLst>
                <a:gs pos="0">
                  <a:schemeClr val="accent4">
                    <a:tint val="50000"/>
                    <a:satMod val="300000"/>
                    <a:alpha val="57000"/>
                  </a:schemeClr>
                </a:gs>
                <a:gs pos="35000">
                  <a:schemeClr val="accent4">
                    <a:tint val="37000"/>
                    <a:satMod val="300000"/>
                  </a:schemeClr>
                </a:gs>
                <a:gs pos="100000">
                  <a:schemeClr val="accent4">
                    <a:tint val="15000"/>
                    <a:satMod val="35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800" b="1" dirty="0" smtClean="0"/>
                <a:t>Implement Action</a:t>
              </a:r>
              <a:endParaRPr lang="en-US" sz="1800" b="1" dirty="0"/>
            </a:p>
          </p:txBody>
        </p:sp>
      </p:grpSp>
      <p:grpSp>
        <p:nvGrpSpPr>
          <p:cNvPr id="4" name="Group 3"/>
          <p:cNvGrpSpPr/>
          <p:nvPr/>
        </p:nvGrpSpPr>
        <p:grpSpPr>
          <a:xfrm>
            <a:off x="5105400" y="1455252"/>
            <a:ext cx="2057400" cy="4716948"/>
            <a:chOff x="3124200" y="617055"/>
            <a:chExt cx="2057400" cy="4716948"/>
          </a:xfrm>
        </p:grpSpPr>
        <p:sp>
          <p:nvSpPr>
            <p:cNvPr id="12" name="Rectangle 11"/>
            <p:cNvSpPr/>
            <p:nvPr/>
          </p:nvSpPr>
          <p:spPr>
            <a:xfrm>
              <a:off x="3124200" y="4914903"/>
              <a:ext cx="2057400" cy="419100"/>
            </a:xfrm>
            <a:prstGeom prst="rect">
              <a:avLst/>
            </a:prstGeom>
            <a:gradFill>
              <a:gsLst>
                <a:gs pos="0">
                  <a:schemeClr val="accent2">
                    <a:tint val="50000"/>
                    <a:satMod val="300000"/>
                    <a:alpha val="29000"/>
                  </a:schemeClr>
                </a:gs>
                <a:gs pos="35000">
                  <a:schemeClr val="accent2">
                    <a:tint val="37000"/>
                    <a:satMod val="300000"/>
                  </a:schemeClr>
                </a:gs>
                <a:gs pos="100000">
                  <a:schemeClr val="accent2">
                    <a:tint val="15000"/>
                    <a:satMod val="350000"/>
                  </a:schemeClr>
                </a:gs>
              </a:gsLst>
            </a:gra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800" b="1" dirty="0" smtClean="0"/>
                <a:t>Collect Data</a:t>
              </a:r>
              <a:endParaRPr lang="en-US" sz="1800" b="1" dirty="0"/>
            </a:p>
          </p:txBody>
        </p:sp>
        <p:sp>
          <p:nvSpPr>
            <p:cNvPr id="13" name="Rectangle 12"/>
            <p:cNvSpPr/>
            <p:nvPr/>
          </p:nvSpPr>
          <p:spPr>
            <a:xfrm>
              <a:off x="3124200" y="4032803"/>
              <a:ext cx="2057400" cy="882100"/>
            </a:xfrm>
            <a:prstGeom prst="rect">
              <a:avLst/>
            </a:prstGeom>
            <a:gradFill>
              <a:gsLst>
                <a:gs pos="0">
                  <a:schemeClr val="accent6">
                    <a:tint val="50000"/>
                    <a:satMod val="300000"/>
                    <a:alpha val="47000"/>
                  </a:schemeClr>
                </a:gs>
                <a:gs pos="35000">
                  <a:schemeClr val="accent6">
                    <a:tint val="37000"/>
                    <a:satMod val="300000"/>
                  </a:schemeClr>
                </a:gs>
                <a:gs pos="100000">
                  <a:schemeClr val="accent6">
                    <a:tint val="15000"/>
                    <a:satMod val="350000"/>
                  </a:schemeClr>
                </a:gs>
              </a:gsLst>
            </a:gra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800" b="1" dirty="0" smtClean="0"/>
                <a:t>Transform and Organize </a:t>
              </a:r>
              <a:r>
                <a:rPr lang="en-US" sz="1800" b="1" dirty="0"/>
                <a:t>D</a:t>
              </a:r>
              <a:r>
                <a:rPr lang="en-US" sz="1800" b="1" dirty="0" smtClean="0"/>
                <a:t>ata</a:t>
              </a:r>
              <a:endParaRPr lang="en-US" sz="1800" b="1" dirty="0"/>
            </a:p>
          </p:txBody>
        </p:sp>
        <p:sp>
          <p:nvSpPr>
            <p:cNvPr id="14" name="Rectangle 13"/>
            <p:cNvSpPr/>
            <p:nvPr/>
          </p:nvSpPr>
          <p:spPr>
            <a:xfrm>
              <a:off x="3124200" y="3118403"/>
              <a:ext cx="2057400" cy="914400"/>
            </a:xfrm>
            <a:prstGeom prst="rect">
              <a:avLst/>
            </a:prstGeom>
            <a:gradFill>
              <a:gsLst>
                <a:gs pos="0">
                  <a:schemeClr val="accent3">
                    <a:tint val="50000"/>
                    <a:satMod val="300000"/>
                    <a:alpha val="50000"/>
                  </a:schemeClr>
                </a:gs>
                <a:gs pos="35000">
                  <a:schemeClr val="accent3">
                    <a:tint val="37000"/>
                    <a:satMod val="300000"/>
                  </a:schemeClr>
                </a:gs>
                <a:gs pos="100000">
                  <a:schemeClr val="accent3">
                    <a:tint val="15000"/>
                    <a:satMod val="350000"/>
                  </a:schemeClr>
                </a:gs>
              </a:gsLst>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800" b="1" dirty="0" smtClean="0"/>
                <a:t>Perform Analysis</a:t>
              </a:r>
              <a:endParaRPr lang="en-US" sz="1800" b="1" dirty="0"/>
            </a:p>
          </p:txBody>
        </p:sp>
        <p:sp>
          <p:nvSpPr>
            <p:cNvPr id="15" name="Rectangle 14"/>
            <p:cNvSpPr/>
            <p:nvPr/>
          </p:nvSpPr>
          <p:spPr>
            <a:xfrm>
              <a:off x="3124200" y="1607653"/>
              <a:ext cx="2057400" cy="1510749"/>
            </a:xfrm>
            <a:prstGeom prst="rect">
              <a:avLst/>
            </a:prstGeom>
            <a:gradFill>
              <a:gsLst>
                <a:gs pos="0">
                  <a:schemeClr val="accent1">
                    <a:tint val="66000"/>
                    <a:satMod val="160000"/>
                    <a:alpha val="45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t>Derive Decision</a:t>
              </a:r>
              <a:endParaRPr lang="en-US" sz="1800" b="1" dirty="0"/>
            </a:p>
          </p:txBody>
        </p:sp>
        <p:sp>
          <p:nvSpPr>
            <p:cNvPr id="16" name="Rectangle 15"/>
            <p:cNvSpPr/>
            <p:nvPr/>
          </p:nvSpPr>
          <p:spPr>
            <a:xfrm>
              <a:off x="3124200" y="617055"/>
              <a:ext cx="2057400" cy="990598"/>
            </a:xfrm>
            <a:prstGeom prst="rect">
              <a:avLst/>
            </a:prstGeom>
            <a:gradFill>
              <a:gsLst>
                <a:gs pos="0">
                  <a:schemeClr val="accent4">
                    <a:tint val="50000"/>
                    <a:satMod val="300000"/>
                    <a:alpha val="57000"/>
                  </a:schemeClr>
                </a:gs>
                <a:gs pos="35000">
                  <a:schemeClr val="accent4">
                    <a:tint val="37000"/>
                    <a:satMod val="300000"/>
                  </a:schemeClr>
                </a:gs>
                <a:gs pos="100000">
                  <a:schemeClr val="accent4">
                    <a:tint val="15000"/>
                    <a:satMod val="35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800" b="1" dirty="0" smtClean="0"/>
                <a:t>Implement Action</a:t>
              </a:r>
              <a:endParaRPr lang="en-US" sz="1800" b="1" dirty="0"/>
            </a:p>
          </p:txBody>
        </p:sp>
      </p:grpSp>
      <p:sp>
        <p:nvSpPr>
          <p:cNvPr id="2" name="Title 1"/>
          <p:cNvSpPr>
            <a:spLocks noGrp="1"/>
          </p:cNvSpPr>
          <p:nvPr>
            <p:ph type="title"/>
          </p:nvPr>
        </p:nvSpPr>
        <p:spPr/>
        <p:txBody>
          <a:bodyPr>
            <a:noAutofit/>
          </a:bodyPr>
          <a:lstStyle/>
          <a:p>
            <a:r>
              <a:rPr lang="en-US" sz="2800" dirty="0" smtClean="0"/>
              <a:t>All grid applications have the same basic structure</a:t>
            </a:r>
            <a:endParaRPr lang="en-US" sz="2800" dirty="0"/>
          </a:p>
        </p:txBody>
      </p:sp>
    </p:spTree>
    <p:extLst>
      <p:ext uri="{BB962C8B-B14F-4D97-AF65-F5344CB8AC3E}">
        <p14:creationId xmlns:p14="http://schemas.microsoft.com/office/powerpoint/2010/main" val="29269375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3"/>
          <p:cNvSpPr>
            <a:spLocks noGrp="1"/>
          </p:cNvSpPr>
          <p:nvPr>
            <p:ph type="title"/>
          </p:nvPr>
        </p:nvSpPr>
        <p:spPr>
          <a:xfrm>
            <a:off x="541338" y="260123"/>
            <a:ext cx="8229600" cy="1143000"/>
          </a:xfrm>
        </p:spPr>
        <p:txBody>
          <a:bodyPr/>
          <a:lstStyle/>
          <a:p>
            <a:pPr eaLnBrk="1" hangingPunct="1"/>
            <a:r>
              <a:rPr lang="en-US" altLang="en-US" smtClean="0"/>
              <a:t>Abstraction Model</a:t>
            </a:r>
          </a:p>
        </p:txBody>
      </p:sp>
      <p:sp>
        <p:nvSpPr>
          <p:cNvPr id="5" name="Rectangle 4"/>
          <p:cNvSpPr/>
          <p:nvPr/>
        </p:nvSpPr>
        <p:spPr>
          <a:xfrm>
            <a:off x="2002972" y="5479142"/>
            <a:ext cx="2064657" cy="515257"/>
          </a:xfrm>
          <a:prstGeom prst="rect">
            <a:avLst/>
          </a:prstGeom>
        </p:spPr>
        <p:style>
          <a:lnRef idx="1">
            <a:schemeClr val="accent1"/>
          </a:lnRef>
          <a:fillRef idx="2">
            <a:schemeClr val="accent1"/>
          </a:fillRef>
          <a:effectRef idx="1">
            <a:schemeClr val="accent1"/>
          </a:effectRef>
          <a:fontRef idx="minor">
            <a:schemeClr val="dk1"/>
          </a:fontRef>
        </p:style>
        <p:txBody>
          <a:bodyPr tIns="0" bIns="0" anchor="t" anchorCtr="0"/>
          <a:lstStyle/>
          <a:p>
            <a:pPr algn="ctr">
              <a:defRPr/>
            </a:pPr>
            <a:r>
              <a:rPr lang="en-US" sz="3600" dirty="0"/>
              <a:t>Data</a:t>
            </a:r>
          </a:p>
        </p:txBody>
      </p:sp>
      <p:sp>
        <p:nvSpPr>
          <p:cNvPr id="6" name="Rectangle 5"/>
          <p:cNvSpPr/>
          <p:nvPr/>
        </p:nvSpPr>
        <p:spPr>
          <a:xfrm>
            <a:off x="3040388" y="4602842"/>
            <a:ext cx="2093710" cy="515257"/>
          </a:xfrm>
          <a:prstGeom prst="rect">
            <a:avLst/>
          </a:prstGeom>
        </p:spPr>
        <p:style>
          <a:lnRef idx="1">
            <a:schemeClr val="accent2"/>
          </a:lnRef>
          <a:fillRef idx="2">
            <a:schemeClr val="accent2"/>
          </a:fillRef>
          <a:effectRef idx="1">
            <a:schemeClr val="accent2"/>
          </a:effectRef>
          <a:fontRef idx="minor">
            <a:schemeClr val="dk1"/>
          </a:fontRef>
        </p:style>
        <p:txBody>
          <a:bodyPr tIns="0" bIns="0" anchor="t" anchorCtr="0"/>
          <a:lstStyle/>
          <a:p>
            <a:pPr algn="ctr">
              <a:defRPr/>
            </a:pPr>
            <a:r>
              <a:rPr lang="en-US" sz="3600" dirty="0"/>
              <a:t>Information</a:t>
            </a:r>
          </a:p>
        </p:txBody>
      </p:sp>
      <p:sp>
        <p:nvSpPr>
          <p:cNvPr id="7" name="Rectangle 6"/>
          <p:cNvSpPr/>
          <p:nvPr/>
        </p:nvSpPr>
        <p:spPr>
          <a:xfrm>
            <a:off x="4109318" y="3726542"/>
            <a:ext cx="2066593" cy="515257"/>
          </a:xfrm>
          <a:prstGeom prst="rect">
            <a:avLst/>
          </a:prstGeom>
        </p:spPr>
        <p:style>
          <a:lnRef idx="1">
            <a:schemeClr val="accent3"/>
          </a:lnRef>
          <a:fillRef idx="2">
            <a:schemeClr val="accent3"/>
          </a:fillRef>
          <a:effectRef idx="1">
            <a:schemeClr val="accent3"/>
          </a:effectRef>
          <a:fontRef idx="minor">
            <a:schemeClr val="dk1"/>
          </a:fontRef>
        </p:style>
        <p:txBody>
          <a:bodyPr tIns="0" bIns="0" anchor="t" anchorCtr="0"/>
          <a:lstStyle/>
          <a:p>
            <a:pPr algn="ctr">
              <a:defRPr/>
            </a:pPr>
            <a:r>
              <a:rPr lang="en-US" sz="3600" dirty="0" smtClean="0"/>
              <a:t>Analysis</a:t>
            </a:r>
            <a:endParaRPr lang="en-US" sz="3600" dirty="0"/>
          </a:p>
        </p:txBody>
      </p:sp>
      <p:sp>
        <p:nvSpPr>
          <p:cNvPr id="8" name="Rectangle 7"/>
          <p:cNvSpPr/>
          <p:nvPr/>
        </p:nvSpPr>
        <p:spPr>
          <a:xfrm>
            <a:off x="5152572" y="2850242"/>
            <a:ext cx="2064657" cy="515257"/>
          </a:xfrm>
          <a:prstGeom prst="rect">
            <a:avLst/>
          </a:prstGeom>
        </p:spPr>
        <p:style>
          <a:lnRef idx="1">
            <a:schemeClr val="accent1"/>
          </a:lnRef>
          <a:fillRef idx="2">
            <a:schemeClr val="accent1"/>
          </a:fillRef>
          <a:effectRef idx="1">
            <a:schemeClr val="accent1"/>
          </a:effectRef>
          <a:fontRef idx="minor">
            <a:schemeClr val="dk1"/>
          </a:fontRef>
        </p:style>
        <p:txBody>
          <a:bodyPr tIns="0" bIns="0" anchor="t" anchorCtr="0"/>
          <a:lstStyle/>
          <a:p>
            <a:pPr algn="ctr">
              <a:defRPr/>
            </a:pPr>
            <a:r>
              <a:rPr lang="en-US" sz="3600" dirty="0"/>
              <a:t>Decision</a:t>
            </a:r>
          </a:p>
        </p:txBody>
      </p:sp>
      <p:sp>
        <p:nvSpPr>
          <p:cNvPr id="9" name="Rectangle 8"/>
          <p:cNvSpPr/>
          <p:nvPr/>
        </p:nvSpPr>
        <p:spPr>
          <a:xfrm>
            <a:off x="6193972" y="1973942"/>
            <a:ext cx="2064657" cy="515257"/>
          </a:xfrm>
          <a:prstGeom prst="rect">
            <a:avLst/>
          </a:prstGeom>
        </p:spPr>
        <p:style>
          <a:lnRef idx="1">
            <a:schemeClr val="accent4"/>
          </a:lnRef>
          <a:fillRef idx="2">
            <a:schemeClr val="accent4"/>
          </a:fillRef>
          <a:effectRef idx="1">
            <a:schemeClr val="accent4"/>
          </a:effectRef>
          <a:fontRef idx="minor">
            <a:schemeClr val="dk1"/>
          </a:fontRef>
        </p:style>
        <p:txBody>
          <a:bodyPr tIns="0" bIns="0" anchor="t" anchorCtr="0"/>
          <a:lstStyle/>
          <a:p>
            <a:pPr algn="ctr">
              <a:defRPr/>
            </a:pPr>
            <a:r>
              <a:rPr lang="en-US" sz="3600" dirty="0"/>
              <a:t>Action</a:t>
            </a:r>
          </a:p>
        </p:txBody>
      </p:sp>
      <p:cxnSp>
        <p:nvCxnSpPr>
          <p:cNvPr id="23" name="Straight Connector 22"/>
          <p:cNvCxnSpPr/>
          <p:nvPr/>
        </p:nvCxnSpPr>
        <p:spPr>
          <a:xfrm flipV="1">
            <a:off x="3109009" y="5156196"/>
            <a:ext cx="312737" cy="255588"/>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flipV="1">
            <a:off x="4183746" y="4291013"/>
            <a:ext cx="312738" cy="255587"/>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5" name="Straight Connector 24"/>
          <p:cNvCxnSpPr/>
          <p:nvPr/>
        </p:nvCxnSpPr>
        <p:spPr>
          <a:xfrm flipV="1">
            <a:off x="5326746" y="3403596"/>
            <a:ext cx="312738" cy="255588"/>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6" name="Straight Connector 25"/>
          <p:cNvCxnSpPr/>
          <p:nvPr/>
        </p:nvCxnSpPr>
        <p:spPr>
          <a:xfrm flipV="1">
            <a:off x="6423709" y="2498721"/>
            <a:ext cx="312737" cy="255588"/>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28676235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066800"/>
            <a:ext cx="6096000" cy="4572000"/>
          </a:xfrm>
          <a:prstGeom prst="rect">
            <a:avLst/>
          </a:prstGeom>
          <a:noFill/>
        </p:spPr>
      </p:pic>
    </p:spTree>
    <p:extLst>
      <p:ext uri="{BB962C8B-B14F-4D97-AF65-F5344CB8AC3E}">
        <p14:creationId xmlns:p14="http://schemas.microsoft.com/office/powerpoint/2010/main" val="31785806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5" name="Content Placeholder 2"/>
          <p:cNvSpPr>
            <a:spLocks noGrp="1"/>
          </p:cNvSpPr>
          <p:nvPr>
            <p:ph idx="4294967295"/>
          </p:nvPr>
        </p:nvSpPr>
        <p:spPr>
          <a:xfrm>
            <a:off x="-188686" y="-420915"/>
            <a:ext cx="9332686" cy="7620000"/>
          </a:xfrm>
          <a:solidFill>
            <a:schemeClr val="tx1"/>
          </a:solidFill>
        </p:spPr>
        <p:txBody>
          <a:bodyPr/>
          <a:lstStyle/>
          <a:p>
            <a:pPr marL="0" indent="0">
              <a:buFont typeface="Arial" pitchFamily="34" charset="0"/>
              <a:buNone/>
            </a:pPr>
            <a:endParaRPr lang="en-US" altLang="en-US" dirty="0" smtClean="0">
              <a:solidFill>
                <a:schemeClr val="bg1"/>
              </a:solidFill>
            </a:endParaRPr>
          </a:p>
          <a:p>
            <a:pPr marL="0" indent="0">
              <a:buFont typeface="Arial" pitchFamily="34" charset="0"/>
              <a:buNone/>
            </a:pPr>
            <a:endParaRPr lang="en-US" altLang="en-US" dirty="0" smtClean="0">
              <a:solidFill>
                <a:schemeClr val="bg1"/>
              </a:solidFill>
            </a:endParaRPr>
          </a:p>
          <a:p>
            <a:pPr marL="0" indent="0">
              <a:buFont typeface="Arial" pitchFamily="34" charset="0"/>
              <a:buNone/>
            </a:pPr>
            <a:endParaRPr lang="en-US" altLang="en-US" dirty="0" smtClean="0">
              <a:solidFill>
                <a:schemeClr val="bg1"/>
              </a:solidFill>
            </a:endParaRPr>
          </a:p>
          <a:p>
            <a:pPr marL="0" indent="0">
              <a:buFont typeface="Arial" pitchFamily="34" charset="0"/>
              <a:buNone/>
            </a:pPr>
            <a:r>
              <a:rPr lang="en-US" altLang="en-US" dirty="0" smtClean="0">
                <a:solidFill>
                  <a:schemeClr val="bg1"/>
                </a:solidFill>
              </a:rPr>
              <a:t>		</a:t>
            </a:r>
          </a:p>
          <a:p>
            <a:pPr marL="0" indent="0">
              <a:buFont typeface="Arial" pitchFamily="34" charset="0"/>
              <a:buNone/>
            </a:pPr>
            <a:endParaRPr lang="en-US" altLang="en-US" dirty="0">
              <a:solidFill>
                <a:schemeClr val="bg1"/>
              </a:solidFill>
            </a:endParaRPr>
          </a:p>
          <a:p>
            <a:pPr marL="0" indent="0">
              <a:buFont typeface="Arial" pitchFamily="34" charset="0"/>
              <a:buNone/>
            </a:pPr>
            <a:endParaRPr lang="en-US" altLang="en-US" dirty="0" smtClean="0">
              <a:solidFill>
                <a:schemeClr val="bg1"/>
              </a:solidFill>
            </a:endParaRPr>
          </a:p>
          <a:p>
            <a:pPr marL="0" indent="0">
              <a:buFont typeface="Arial" pitchFamily="34" charset="0"/>
              <a:buNone/>
            </a:pPr>
            <a:r>
              <a:rPr lang="en-US" altLang="en-US" dirty="0">
                <a:solidFill>
                  <a:schemeClr val="bg1"/>
                </a:solidFill>
              </a:rPr>
              <a:t>	</a:t>
            </a:r>
            <a:r>
              <a:rPr lang="en-US" altLang="en-US" dirty="0" smtClean="0">
                <a:solidFill>
                  <a:schemeClr val="bg1"/>
                </a:solidFill>
              </a:rPr>
              <a:t>	 </a:t>
            </a:r>
            <a:r>
              <a:rPr lang="en-US" altLang="en-US" sz="3600" dirty="0" smtClean="0">
                <a:solidFill>
                  <a:schemeClr val="bg1"/>
                </a:solidFill>
              </a:rPr>
              <a:t>Will the future grid be smart?</a:t>
            </a:r>
          </a:p>
          <a:p>
            <a:pPr marL="0" indent="0">
              <a:buFont typeface="Arial" pitchFamily="34" charset="0"/>
              <a:buNone/>
            </a:pPr>
            <a:endParaRPr lang="en-US" altLang="en-US" dirty="0" smtClean="0">
              <a:solidFill>
                <a:schemeClr val="bg1"/>
              </a:solidFill>
            </a:endParaRPr>
          </a:p>
          <a:p>
            <a:pPr marL="0" indent="0">
              <a:buFont typeface="Arial" pitchFamily="34" charset="0"/>
              <a:buNone/>
            </a:pPr>
            <a:r>
              <a:rPr lang="en-US" altLang="en-US" dirty="0" smtClean="0">
                <a:solidFill>
                  <a:schemeClr val="bg1"/>
                </a:solidFill>
              </a:rPr>
              <a:t>		</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808384"/>
            <a:ext cx="6934200" cy="4982816"/>
          </a:xfrm>
          <a:prstGeom prst="rect">
            <a:avLst/>
          </a:prstGeom>
          <a:noFill/>
        </p:spPr>
      </p:pic>
    </p:spTree>
    <p:extLst>
      <p:ext uri="{BB962C8B-B14F-4D97-AF65-F5344CB8AC3E}">
        <p14:creationId xmlns:p14="http://schemas.microsoft.com/office/powerpoint/2010/main" val="33621639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90600"/>
            <a:ext cx="5849937" cy="4438650"/>
          </a:xfrm>
          <a:prstGeom prst="rect">
            <a:avLst/>
          </a:prstGeom>
          <a:noFill/>
        </p:spPr>
      </p:pic>
    </p:spTree>
    <p:extLst>
      <p:ext uri="{BB962C8B-B14F-4D97-AF65-F5344CB8AC3E}">
        <p14:creationId xmlns:p14="http://schemas.microsoft.com/office/powerpoint/2010/main" val="32469856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990600"/>
            <a:ext cx="7011352" cy="4467225"/>
          </a:xfrm>
          <a:prstGeom prst="rect">
            <a:avLst/>
          </a:prstGeom>
          <a:noFill/>
        </p:spPr>
      </p:pic>
    </p:spTree>
    <p:extLst>
      <p:ext uri="{BB962C8B-B14F-4D97-AF65-F5344CB8AC3E}">
        <p14:creationId xmlns:p14="http://schemas.microsoft.com/office/powerpoint/2010/main" val="23766572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609600"/>
            <a:ext cx="4419600" cy="5715000"/>
          </a:xfrm>
          <a:prstGeom prst="rect">
            <a:avLst/>
          </a:prstGeom>
          <a:noFill/>
        </p:spPr>
      </p:pic>
    </p:spTree>
    <p:extLst>
      <p:ext uri="{BB962C8B-B14F-4D97-AF65-F5344CB8AC3E}">
        <p14:creationId xmlns:p14="http://schemas.microsoft.com/office/powerpoint/2010/main" val="31441792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066800"/>
            <a:ext cx="6162040" cy="4286250"/>
          </a:xfrm>
          <a:prstGeom prst="rect">
            <a:avLst/>
          </a:prstGeom>
          <a:noFill/>
        </p:spPr>
      </p:pic>
    </p:spTree>
    <p:extLst>
      <p:ext uri="{BB962C8B-B14F-4D97-AF65-F5344CB8AC3E}">
        <p14:creationId xmlns:p14="http://schemas.microsoft.com/office/powerpoint/2010/main" val="13188750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482648" y="4577488"/>
            <a:ext cx="7356551" cy="173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6" name="Straight Connector 45"/>
          <p:cNvCxnSpPr/>
          <p:nvPr/>
        </p:nvCxnSpPr>
        <p:spPr>
          <a:xfrm>
            <a:off x="7391400" y="3624470"/>
            <a:ext cx="0" cy="87133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5722454" y="4098235"/>
            <a:ext cx="0" cy="473765"/>
          </a:xfrm>
          <a:prstGeom prst="line">
            <a:avLst/>
          </a:prstGeom>
        </p:spPr>
        <p:style>
          <a:lnRef idx="1">
            <a:schemeClr val="dk1"/>
          </a:lnRef>
          <a:fillRef idx="0">
            <a:schemeClr val="dk1"/>
          </a:fillRef>
          <a:effectRef idx="0">
            <a:schemeClr val="dk1"/>
          </a:effectRef>
          <a:fontRef idx="minor">
            <a:schemeClr val="tx1"/>
          </a:fontRef>
        </p:style>
      </p:cxnSp>
      <p:sp>
        <p:nvSpPr>
          <p:cNvPr id="4" name="Can 3"/>
          <p:cNvSpPr/>
          <p:nvPr/>
        </p:nvSpPr>
        <p:spPr>
          <a:xfrm>
            <a:off x="352012" y="6073817"/>
            <a:ext cx="304800" cy="381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TS</a:t>
            </a:r>
            <a:endParaRPr lang="en-US" sz="1000" dirty="0"/>
          </a:p>
        </p:txBody>
      </p:sp>
      <p:sp>
        <p:nvSpPr>
          <p:cNvPr id="5" name="Can 4"/>
          <p:cNvSpPr/>
          <p:nvPr/>
        </p:nvSpPr>
        <p:spPr>
          <a:xfrm>
            <a:off x="352012" y="5676251"/>
            <a:ext cx="304800" cy="381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R</a:t>
            </a:r>
            <a:endParaRPr lang="en-US" sz="1000" dirty="0"/>
          </a:p>
        </p:txBody>
      </p:sp>
      <p:sp>
        <p:nvSpPr>
          <p:cNvPr id="6" name="TextBox 5"/>
          <p:cNvSpPr txBox="1"/>
          <p:nvPr/>
        </p:nvSpPr>
        <p:spPr>
          <a:xfrm>
            <a:off x="660125" y="6125817"/>
            <a:ext cx="894797" cy="276999"/>
          </a:xfrm>
          <a:prstGeom prst="rect">
            <a:avLst/>
          </a:prstGeom>
          <a:noFill/>
        </p:spPr>
        <p:txBody>
          <a:bodyPr wrap="none" rtlCol="0">
            <a:spAutoFit/>
          </a:bodyPr>
          <a:lstStyle/>
          <a:p>
            <a:r>
              <a:rPr lang="en-US" sz="1200" dirty="0" smtClean="0"/>
              <a:t>Time series</a:t>
            </a:r>
            <a:endParaRPr lang="en-US" sz="1200" dirty="0"/>
          </a:p>
        </p:txBody>
      </p:sp>
      <p:sp>
        <p:nvSpPr>
          <p:cNvPr id="7" name="TextBox 6"/>
          <p:cNvSpPr txBox="1"/>
          <p:nvPr/>
        </p:nvSpPr>
        <p:spPr>
          <a:xfrm>
            <a:off x="656812" y="5759076"/>
            <a:ext cx="807337" cy="276999"/>
          </a:xfrm>
          <a:prstGeom prst="rect">
            <a:avLst/>
          </a:prstGeom>
          <a:noFill/>
        </p:spPr>
        <p:txBody>
          <a:bodyPr wrap="none" rtlCol="0">
            <a:spAutoFit/>
          </a:bodyPr>
          <a:lstStyle/>
          <a:p>
            <a:r>
              <a:rPr lang="en-US" sz="1200" dirty="0" smtClean="0"/>
              <a:t>Relational</a:t>
            </a:r>
            <a:endParaRPr lang="en-US" sz="1200" dirty="0"/>
          </a:p>
        </p:txBody>
      </p:sp>
      <p:sp>
        <p:nvSpPr>
          <p:cNvPr id="10" name="Can 9"/>
          <p:cNvSpPr/>
          <p:nvPr/>
        </p:nvSpPr>
        <p:spPr>
          <a:xfrm>
            <a:off x="4350854" y="3717235"/>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TS</a:t>
            </a:r>
            <a:endParaRPr lang="en-US" sz="1000" dirty="0"/>
          </a:p>
        </p:txBody>
      </p:sp>
      <p:sp>
        <p:nvSpPr>
          <p:cNvPr id="11" name="Can 10"/>
          <p:cNvSpPr/>
          <p:nvPr/>
        </p:nvSpPr>
        <p:spPr>
          <a:xfrm>
            <a:off x="5570054" y="3869635"/>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TS</a:t>
            </a:r>
            <a:endParaRPr lang="en-US" sz="1000" dirty="0"/>
          </a:p>
        </p:txBody>
      </p:sp>
      <p:sp>
        <p:nvSpPr>
          <p:cNvPr id="12" name="Can 11"/>
          <p:cNvSpPr/>
          <p:nvPr/>
        </p:nvSpPr>
        <p:spPr>
          <a:xfrm>
            <a:off x="7246454" y="3538331"/>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TS</a:t>
            </a:r>
            <a:endParaRPr lang="en-US" sz="1000" dirty="0"/>
          </a:p>
        </p:txBody>
      </p:sp>
      <p:grpSp>
        <p:nvGrpSpPr>
          <p:cNvPr id="17" name="Group 16"/>
          <p:cNvGrpSpPr/>
          <p:nvPr/>
        </p:nvGrpSpPr>
        <p:grpSpPr>
          <a:xfrm>
            <a:off x="4000500" y="2481470"/>
            <a:ext cx="1676400" cy="861391"/>
            <a:chOff x="4000500" y="1981200"/>
            <a:chExt cx="1676400" cy="861391"/>
          </a:xfrm>
        </p:grpSpPr>
        <p:sp>
          <p:nvSpPr>
            <p:cNvPr id="8" name="Can 7"/>
            <p:cNvSpPr/>
            <p:nvPr/>
          </p:nvSpPr>
          <p:spPr>
            <a:xfrm>
              <a:off x="4000500" y="2057400"/>
              <a:ext cx="685800" cy="762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5" name="Can 14"/>
            <p:cNvSpPr/>
            <p:nvPr/>
          </p:nvSpPr>
          <p:spPr>
            <a:xfrm>
              <a:off x="4451074" y="1981200"/>
              <a:ext cx="685800" cy="762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TS</a:t>
              </a:r>
              <a:endParaRPr lang="en-US" sz="2000" dirty="0"/>
            </a:p>
          </p:txBody>
        </p:sp>
        <p:sp>
          <p:nvSpPr>
            <p:cNvPr id="16" name="Can 15"/>
            <p:cNvSpPr/>
            <p:nvPr/>
          </p:nvSpPr>
          <p:spPr>
            <a:xfrm>
              <a:off x="4991100" y="2080591"/>
              <a:ext cx="685800" cy="762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sp>
        <p:nvSpPr>
          <p:cNvPr id="18" name="Rectangle 17"/>
          <p:cNvSpPr/>
          <p:nvPr/>
        </p:nvSpPr>
        <p:spPr>
          <a:xfrm>
            <a:off x="5405231" y="5555975"/>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Electrical</a:t>
            </a:r>
          </a:p>
          <a:p>
            <a:pPr algn="ctr"/>
            <a:r>
              <a:rPr lang="en-US" sz="700" dirty="0" smtClean="0"/>
              <a:t>Devices</a:t>
            </a:r>
            <a:endParaRPr lang="en-US" sz="700" dirty="0"/>
          </a:p>
        </p:txBody>
      </p:sp>
      <p:sp>
        <p:nvSpPr>
          <p:cNvPr id="20" name="Rectangle 19"/>
          <p:cNvSpPr/>
          <p:nvPr/>
        </p:nvSpPr>
        <p:spPr>
          <a:xfrm>
            <a:off x="4692098" y="5383696"/>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Servers</a:t>
            </a:r>
            <a:endParaRPr lang="en-US" sz="700" dirty="0"/>
          </a:p>
        </p:txBody>
      </p:sp>
      <p:sp>
        <p:nvSpPr>
          <p:cNvPr id="21" name="Rectangle 20"/>
          <p:cNvSpPr/>
          <p:nvPr/>
        </p:nvSpPr>
        <p:spPr>
          <a:xfrm>
            <a:off x="3178037" y="5102086"/>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Dedicated</a:t>
            </a:r>
          </a:p>
          <a:p>
            <a:pPr algn="ctr"/>
            <a:r>
              <a:rPr lang="en-US" sz="700" dirty="0" smtClean="0"/>
              <a:t>Capture</a:t>
            </a:r>
          </a:p>
          <a:p>
            <a:pPr algn="ctr"/>
            <a:r>
              <a:rPr lang="en-US" sz="700" dirty="0" smtClean="0"/>
              <a:t>Devices</a:t>
            </a:r>
            <a:endParaRPr lang="en-US" sz="700" dirty="0"/>
          </a:p>
        </p:txBody>
      </p:sp>
      <p:sp>
        <p:nvSpPr>
          <p:cNvPr id="22" name="Rectangle 21"/>
          <p:cNvSpPr/>
          <p:nvPr/>
        </p:nvSpPr>
        <p:spPr>
          <a:xfrm>
            <a:off x="7872619" y="4913243"/>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Electrical</a:t>
            </a:r>
          </a:p>
          <a:p>
            <a:pPr algn="ctr"/>
            <a:r>
              <a:rPr lang="en-US" sz="700" dirty="0" smtClean="0"/>
              <a:t>Devices</a:t>
            </a:r>
            <a:endParaRPr lang="en-US" sz="700" dirty="0"/>
          </a:p>
        </p:txBody>
      </p:sp>
      <p:sp>
        <p:nvSpPr>
          <p:cNvPr id="23" name="Rectangle 22"/>
          <p:cNvSpPr/>
          <p:nvPr/>
        </p:nvSpPr>
        <p:spPr>
          <a:xfrm>
            <a:off x="4738481" y="5781259"/>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SPAN</a:t>
            </a:r>
          </a:p>
          <a:p>
            <a:pPr algn="ctr"/>
            <a:r>
              <a:rPr lang="en-US" sz="700" dirty="0" smtClean="0"/>
              <a:t>Ports</a:t>
            </a:r>
            <a:endParaRPr lang="en-US" sz="700" dirty="0"/>
          </a:p>
        </p:txBody>
      </p:sp>
      <p:sp>
        <p:nvSpPr>
          <p:cNvPr id="24" name="Rectangle 23"/>
          <p:cNvSpPr/>
          <p:nvPr/>
        </p:nvSpPr>
        <p:spPr>
          <a:xfrm>
            <a:off x="5975074" y="5161722"/>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Dedicated</a:t>
            </a:r>
          </a:p>
          <a:p>
            <a:pPr algn="ctr"/>
            <a:r>
              <a:rPr lang="en-US" sz="700" dirty="0" smtClean="0"/>
              <a:t>Capture</a:t>
            </a:r>
          </a:p>
          <a:p>
            <a:pPr algn="ctr"/>
            <a:r>
              <a:rPr lang="en-US" sz="700" dirty="0" smtClean="0"/>
              <a:t>Devices</a:t>
            </a:r>
            <a:endParaRPr lang="en-US" sz="700" dirty="0"/>
          </a:p>
        </p:txBody>
      </p:sp>
      <p:sp>
        <p:nvSpPr>
          <p:cNvPr id="25" name="Rectangle 24"/>
          <p:cNvSpPr/>
          <p:nvPr/>
        </p:nvSpPr>
        <p:spPr>
          <a:xfrm>
            <a:off x="3292337" y="4681330"/>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Electrical</a:t>
            </a:r>
          </a:p>
          <a:p>
            <a:pPr algn="ctr"/>
            <a:r>
              <a:rPr lang="en-US" sz="700" dirty="0" smtClean="0"/>
              <a:t>Devices</a:t>
            </a:r>
            <a:endParaRPr lang="en-US" sz="700" dirty="0"/>
          </a:p>
        </p:txBody>
      </p:sp>
      <p:sp>
        <p:nvSpPr>
          <p:cNvPr id="26" name="Rectangle 25"/>
          <p:cNvSpPr/>
          <p:nvPr/>
        </p:nvSpPr>
        <p:spPr>
          <a:xfrm>
            <a:off x="6835637" y="4817164"/>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Servers</a:t>
            </a:r>
            <a:endParaRPr lang="en-US" sz="700" dirty="0"/>
          </a:p>
        </p:txBody>
      </p:sp>
      <p:sp>
        <p:nvSpPr>
          <p:cNvPr id="27" name="Rectangle 26"/>
          <p:cNvSpPr/>
          <p:nvPr/>
        </p:nvSpPr>
        <p:spPr>
          <a:xfrm>
            <a:off x="5830128" y="5953538"/>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Dedicated</a:t>
            </a:r>
          </a:p>
          <a:p>
            <a:pPr algn="ctr"/>
            <a:r>
              <a:rPr lang="en-US" sz="700" dirty="0" smtClean="0"/>
              <a:t>Capture</a:t>
            </a:r>
          </a:p>
          <a:p>
            <a:pPr algn="ctr"/>
            <a:r>
              <a:rPr lang="en-US" sz="700" dirty="0" smtClean="0"/>
              <a:t>Devices</a:t>
            </a:r>
            <a:endParaRPr lang="en-US" sz="700" dirty="0"/>
          </a:p>
        </p:txBody>
      </p:sp>
      <p:sp>
        <p:nvSpPr>
          <p:cNvPr id="28" name="Rectangle 27"/>
          <p:cNvSpPr/>
          <p:nvPr/>
        </p:nvSpPr>
        <p:spPr>
          <a:xfrm>
            <a:off x="3619500" y="5327375"/>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Dedicated</a:t>
            </a:r>
          </a:p>
          <a:p>
            <a:pPr algn="ctr"/>
            <a:r>
              <a:rPr lang="en-US" sz="700" dirty="0" smtClean="0"/>
              <a:t>Capture</a:t>
            </a:r>
          </a:p>
          <a:p>
            <a:pPr algn="ctr"/>
            <a:r>
              <a:rPr lang="en-US" sz="700" dirty="0" smtClean="0"/>
              <a:t>Devices</a:t>
            </a:r>
            <a:endParaRPr lang="en-US" sz="700" dirty="0"/>
          </a:p>
        </p:txBody>
      </p:sp>
      <p:sp>
        <p:nvSpPr>
          <p:cNvPr id="29" name="Rectangle 28"/>
          <p:cNvSpPr/>
          <p:nvPr/>
        </p:nvSpPr>
        <p:spPr>
          <a:xfrm>
            <a:off x="2311951" y="5370443"/>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Dedicated</a:t>
            </a:r>
          </a:p>
          <a:p>
            <a:pPr algn="ctr"/>
            <a:r>
              <a:rPr lang="en-US" sz="700" dirty="0" smtClean="0"/>
              <a:t>Capture</a:t>
            </a:r>
          </a:p>
          <a:p>
            <a:pPr algn="ctr"/>
            <a:r>
              <a:rPr lang="en-US" sz="700" dirty="0" smtClean="0"/>
              <a:t>Devices</a:t>
            </a:r>
            <a:endParaRPr lang="en-US" sz="700" dirty="0"/>
          </a:p>
        </p:txBody>
      </p:sp>
      <p:sp>
        <p:nvSpPr>
          <p:cNvPr id="30" name="Rectangle 29"/>
          <p:cNvSpPr/>
          <p:nvPr/>
        </p:nvSpPr>
        <p:spPr>
          <a:xfrm>
            <a:off x="4663937" y="4913243"/>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Dedicated</a:t>
            </a:r>
          </a:p>
          <a:p>
            <a:pPr algn="ctr"/>
            <a:r>
              <a:rPr lang="en-US" sz="700" dirty="0" smtClean="0"/>
              <a:t>Capture</a:t>
            </a:r>
          </a:p>
          <a:p>
            <a:pPr algn="ctr"/>
            <a:r>
              <a:rPr lang="en-US" sz="700" dirty="0" smtClean="0"/>
              <a:t>Devices</a:t>
            </a:r>
            <a:endParaRPr lang="en-US" sz="700" dirty="0"/>
          </a:p>
        </p:txBody>
      </p:sp>
      <p:sp>
        <p:nvSpPr>
          <p:cNvPr id="31" name="Rectangle 30"/>
          <p:cNvSpPr/>
          <p:nvPr/>
        </p:nvSpPr>
        <p:spPr>
          <a:xfrm>
            <a:off x="6361872" y="5618919"/>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Electrical</a:t>
            </a:r>
          </a:p>
          <a:p>
            <a:pPr algn="ctr"/>
            <a:r>
              <a:rPr lang="en-US" sz="700" dirty="0" smtClean="0"/>
              <a:t>Devices</a:t>
            </a:r>
            <a:endParaRPr lang="en-US" sz="700" dirty="0"/>
          </a:p>
        </p:txBody>
      </p:sp>
      <p:sp>
        <p:nvSpPr>
          <p:cNvPr id="32" name="Rectangle 31"/>
          <p:cNvSpPr/>
          <p:nvPr/>
        </p:nvSpPr>
        <p:spPr>
          <a:xfrm>
            <a:off x="7099852" y="5542722"/>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Electrical</a:t>
            </a:r>
          </a:p>
          <a:p>
            <a:pPr algn="ctr"/>
            <a:r>
              <a:rPr lang="en-US" sz="700" dirty="0" smtClean="0"/>
              <a:t>Devices</a:t>
            </a:r>
            <a:endParaRPr lang="en-US" sz="700" dirty="0"/>
          </a:p>
        </p:txBody>
      </p:sp>
      <p:sp>
        <p:nvSpPr>
          <p:cNvPr id="33" name="Rectangle 32"/>
          <p:cNvSpPr/>
          <p:nvPr/>
        </p:nvSpPr>
        <p:spPr>
          <a:xfrm>
            <a:off x="7489963" y="5370443"/>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Electrical</a:t>
            </a:r>
          </a:p>
          <a:p>
            <a:pPr algn="ctr"/>
            <a:r>
              <a:rPr lang="en-US" sz="700" dirty="0" smtClean="0"/>
              <a:t>Devices</a:t>
            </a:r>
            <a:endParaRPr lang="en-US" sz="700" dirty="0"/>
          </a:p>
        </p:txBody>
      </p:sp>
      <p:sp>
        <p:nvSpPr>
          <p:cNvPr id="34" name="Rectangle 33"/>
          <p:cNvSpPr/>
          <p:nvPr/>
        </p:nvSpPr>
        <p:spPr>
          <a:xfrm>
            <a:off x="3908563" y="5744815"/>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Servers</a:t>
            </a:r>
            <a:endParaRPr lang="en-US" sz="700" dirty="0"/>
          </a:p>
        </p:txBody>
      </p:sp>
      <p:sp>
        <p:nvSpPr>
          <p:cNvPr id="35" name="Rectangle 34"/>
          <p:cNvSpPr/>
          <p:nvPr/>
        </p:nvSpPr>
        <p:spPr>
          <a:xfrm>
            <a:off x="3025637" y="5867399"/>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Servers</a:t>
            </a:r>
            <a:endParaRPr lang="en-US" sz="700" dirty="0"/>
          </a:p>
        </p:txBody>
      </p:sp>
      <p:sp>
        <p:nvSpPr>
          <p:cNvPr id="36" name="Rectangle 35"/>
          <p:cNvSpPr/>
          <p:nvPr/>
        </p:nvSpPr>
        <p:spPr>
          <a:xfrm>
            <a:off x="2209800" y="4853609"/>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Servers</a:t>
            </a:r>
            <a:endParaRPr lang="en-US" sz="700" dirty="0"/>
          </a:p>
        </p:txBody>
      </p:sp>
      <p:cxnSp>
        <p:nvCxnSpPr>
          <p:cNvPr id="39" name="Straight Connector 38"/>
          <p:cNvCxnSpPr/>
          <p:nvPr/>
        </p:nvCxnSpPr>
        <p:spPr>
          <a:xfrm>
            <a:off x="6484454" y="4462670"/>
            <a:ext cx="1715328" cy="0"/>
          </a:xfrm>
          <a:prstGeom prst="line">
            <a:avLst/>
          </a:prstGeom>
        </p:spPr>
        <p:style>
          <a:lnRef idx="2">
            <a:schemeClr val="dk1"/>
          </a:lnRef>
          <a:fillRef idx="0">
            <a:schemeClr val="dk1"/>
          </a:fillRef>
          <a:effectRef idx="1">
            <a:schemeClr val="dk1"/>
          </a:effectRef>
          <a:fontRef idx="minor">
            <a:schemeClr val="tx1"/>
          </a:fontRef>
        </p:style>
      </p:cxnSp>
      <p:cxnSp>
        <p:nvCxnSpPr>
          <p:cNvPr id="40" name="Straight Connector 39"/>
          <p:cNvCxnSpPr/>
          <p:nvPr/>
        </p:nvCxnSpPr>
        <p:spPr>
          <a:xfrm>
            <a:off x="2006462" y="4250635"/>
            <a:ext cx="1715328" cy="0"/>
          </a:xfrm>
          <a:prstGeom prst="line">
            <a:avLst/>
          </a:prstGeom>
        </p:spPr>
        <p:style>
          <a:lnRef idx="2">
            <a:schemeClr val="dk1"/>
          </a:lnRef>
          <a:fillRef idx="0">
            <a:schemeClr val="dk1"/>
          </a:fillRef>
          <a:effectRef idx="1">
            <a:schemeClr val="dk1"/>
          </a:effectRef>
          <a:fontRef idx="minor">
            <a:schemeClr val="tx1"/>
          </a:fontRef>
        </p:style>
      </p:cxnSp>
      <p:cxnSp>
        <p:nvCxnSpPr>
          <p:cNvPr id="43" name="Straight Connector 42"/>
          <p:cNvCxnSpPr/>
          <p:nvPr/>
        </p:nvCxnSpPr>
        <p:spPr>
          <a:xfrm>
            <a:off x="5609811" y="4572000"/>
            <a:ext cx="857664" cy="0"/>
          </a:xfrm>
          <a:prstGeom prst="line">
            <a:avLst/>
          </a:prstGeom>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a:off x="6625258" y="3612874"/>
            <a:ext cx="0" cy="871330"/>
          </a:xfrm>
          <a:prstGeom prst="line">
            <a:avLst/>
          </a:prstGeom>
        </p:spPr>
        <p:style>
          <a:lnRef idx="1">
            <a:schemeClr val="dk1"/>
          </a:lnRef>
          <a:fillRef idx="0">
            <a:schemeClr val="dk1"/>
          </a:fillRef>
          <a:effectRef idx="0">
            <a:schemeClr val="dk1"/>
          </a:effectRef>
          <a:fontRef idx="minor">
            <a:schemeClr val="tx1"/>
          </a:fontRef>
        </p:style>
      </p:cxnSp>
      <p:sp>
        <p:nvSpPr>
          <p:cNvPr id="14" name="Can 13"/>
          <p:cNvSpPr/>
          <p:nvPr/>
        </p:nvSpPr>
        <p:spPr>
          <a:xfrm>
            <a:off x="6467475" y="3616187"/>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R</a:t>
            </a:r>
            <a:endParaRPr lang="en-US" sz="1000" dirty="0"/>
          </a:p>
        </p:txBody>
      </p:sp>
      <p:cxnSp>
        <p:nvCxnSpPr>
          <p:cNvPr id="52" name="Straight Connector 51"/>
          <p:cNvCxnSpPr/>
          <p:nvPr/>
        </p:nvCxnSpPr>
        <p:spPr>
          <a:xfrm>
            <a:off x="2448614" y="3919331"/>
            <a:ext cx="0" cy="356153"/>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503254" y="4072558"/>
            <a:ext cx="0" cy="1718640"/>
          </a:xfrm>
          <a:prstGeom prst="line">
            <a:avLst/>
          </a:prstGeom>
        </p:spPr>
        <p:style>
          <a:lnRef idx="1">
            <a:schemeClr val="dk1"/>
          </a:lnRef>
          <a:fillRef idx="0">
            <a:schemeClr val="dk1"/>
          </a:fillRef>
          <a:effectRef idx="0">
            <a:schemeClr val="dk1"/>
          </a:effectRef>
          <a:fontRef idx="minor">
            <a:schemeClr val="tx1"/>
          </a:fontRef>
        </p:style>
      </p:cxnSp>
      <p:sp>
        <p:nvSpPr>
          <p:cNvPr id="58" name="Rectangle 57"/>
          <p:cNvSpPr/>
          <p:nvPr/>
        </p:nvSpPr>
        <p:spPr>
          <a:xfrm>
            <a:off x="8199782" y="5882307"/>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Electrical</a:t>
            </a:r>
          </a:p>
          <a:p>
            <a:pPr algn="ctr"/>
            <a:r>
              <a:rPr lang="en-US" sz="700" dirty="0" smtClean="0"/>
              <a:t>Devices</a:t>
            </a:r>
            <a:endParaRPr lang="en-US" sz="700" dirty="0"/>
          </a:p>
        </p:txBody>
      </p:sp>
      <p:sp>
        <p:nvSpPr>
          <p:cNvPr id="59" name="Rectangle 58"/>
          <p:cNvSpPr/>
          <p:nvPr/>
        </p:nvSpPr>
        <p:spPr>
          <a:xfrm>
            <a:off x="5346424" y="4687957"/>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Servers</a:t>
            </a:r>
            <a:endParaRPr lang="en-US" sz="700" dirty="0"/>
          </a:p>
        </p:txBody>
      </p:sp>
      <p:sp>
        <p:nvSpPr>
          <p:cNvPr id="60" name="Rectangle 59"/>
          <p:cNvSpPr/>
          <p:nvPr/>
        </p:nvSpPr>
        <p:spPr>
          <a:xfrm>
            <a:off x="6625258" y="5974424"/>
            <a:ext cx="654326" cy="34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smtClean="0"/>
              <a:t>Dedicated</a:t>
            </a:r>
          </a:p>
          <a:p>
            <a:pPr algn="ctr"/>
            <a:r>
              <a:rPr lang="en-US" sz="700" dirty="0" smtClean="0"/>
              <a:t>Capture</a:t>
            </a:r>
          </a:p>
          <a:p>
            <a:pPr algn="ctr"/>
            <a:r>
              <a:rPr lang="en-US" sz="700" dirty="0" smtClean="0"/>
              <a:t>Devices</a:t>
            </a:r>
            <a:endParaRPr lang="en-US" sz="700" dirty="0"/>
          </a:p>
        </p:txBody>
      </p:sp>
      <p:cxnSp>
        <p:nvCxnSpPr>
          <p:cNvPr id="61" name="Straight Connector 60"/>
          <p:cNvCxnSpPr/>
          <p:nvPr/>
        </p:nvCxnSpPr>
        <p:spPr>
          <a:xfrm flipV="1">
            <a:off x="3292337" y="2862470"/>
            <a:ext cx="1446144" cy="892865"/>
          </a:xfrm>
          <a:prstGeom prst="line">
            <a:avLst/>
          </a:prstGeom>
        </p:spPr>
        <p:style>
          <a:lnRef idx="2">
            <a:schemeClr val="accent2"/>
          </a:lnRef>
          <a:fillRef idx="0">
            <a:schemeClr val="accent2"/>
          </a:fillRef>
          <a:effectRef idx="1">
            <a:schemeClr val="accent2"/>
          </a:effectRef>
          <a:fontRef idx="minor">
            <a:schemeClr val="tx1"/>
          </a:fontRef>
        </p:style>
      </p:cxnSp>
      <p:cxnSp>
        <p:nvCxnSpPr>
          <p:cNvPr id="63" name="Straight Connector 62"/>
          <p:cNvCxnSpPr/>
          <p:nvPr/>
        </p:nvCxnSpPr>
        <p:spPr>
          <a:xfrm flipV="1">
            <a:off x="2452755" y="2862470"/>
            <a:ext cx="2211182" cy="854765"/>
          </a:xfrm>
          <a:prstGeom prst="line">
            <a:avLst/>
          </a:prstGeom>
        </p:spPr>
        <p:style>
          <a:lnRef idx="2">
            <a:schemeClr val="accent2"/>
          </a:lnRef>
          <a:fillRef idx="0">
            <a:schemeClr val="accent2"/>
          </a:fillRef>
          <a:effectRef idx="1">
            <a:schemeClr val="accent2"/>
          </a:effectRef>
          <a:fontRef idx="minor">
            <a:schemeClr val="tx1"/>
          </a:fontRef>
        </p:style>
      </p:cxnSp>
      <p:cxnSp>
        <p:nvCxnSpPr>
          <p:cNvPr id="66" name="Straight Connector 65"/>
          <p:cNvCxnSpPr>
            <a:stCxn id="10" idx="0"/>
          </p:cNvCxnSpPr>
          <p:nvPr/>
        </p:nvCxnSpPr>
        <p:spPr>
          <a:xfrm flipV="1">
            <a:off x="4503254" y="2862470"/>
            <a:ext cx="188844" cy="930965"/>
          </a:xfrm>
          <a:prstGeom prst="line">
            <a:avLst/>
          </a:prstGeom>
        </p:spPr>
        <p:style>
          <a:lnRef idx="2">
            <a:schemeClr val="accent2"/>
          </a:lnRef>
          <a:fillRef idx="0">
            <a:schemeClr val="accent2"/>
          </a:fillRef>
          <a:effectRef idx="1">
            <a:schemeClr val="accent2"/>
          </a:effectRef>
          <a:fontRef idx="minor">
            <a:schemeClr val="tx1"/>
          </a:fontRef>
        </p:style>
      </p:cxnSp>
      <p:cxnSp>
        <p:nvCxnSpPr>
          <p:cNvPr id="69" name="Straight Connector 68"/>
          <p:cNvCxnSpPr/>
          <p:nvPr/>
        </p:nvCxnSpPr>
        <p:spPr>
          <a:xfrm flipH="1" flipV="1">
            <a:off x="4692098" y="2862470"/>
            <a:ext cx="1040296" cy="1234937"/>
          </a:xfrm>
          <a:prstGeom prst="line">
            <a:avLst/>
          </a:prstGeom>
        </p:spPr>
        <p:style>
          <a:lnRef idx="2">
            <a:schemeClr val="accent2"/>
          </a:lnRef>
          <a:fillRef idx="0">
            <a:schemeClr val="accent2"/>
          </a:fillRef>
          <a:effectRef idx="1">
            <a:schemeClr val="accent2"/>
          </a:effectRef>
          <a:fontRef idx="minor">
            <a:schemeClr val="tx1"/>
          </a:fontRef>
        </p:style>
      </p:cxnSp>
      <p:cxnSp>
        <p:nvCxnSpPr>
          <p:cNvPr id="72" name="Straight Connector 71"/>
          <p:cNvCxnSpPr/>
          <p:nvPr/>
        </p:nvCxnSpPr>
        <p:spPr>
          <a:xfrm flipH="1" flipV="1">
            <a:off x="4738481" y="2862470"/>
            <a:ext cx="1950555" cy="1023731"/>
          </a:xfrm>
          <a:prstGeom prst="line">
            <a:avLst/>
          </a:prstGeom>
        </p:spPr>
        <p:style>
          <a:lnRef idx="2">
            <a:schemeClr val="accent2"/>
          </a:lnRef>
          <a:fillRef idx="0">
            <a:schemeClr val="accent2"/>
          </a:fillRef>
          <a:effectRef idx="1">
            <a:schemeClr val="accent2"/>
          </a:effectRef>
          <a:fontRef idx="minor">
            <a:schemeClr val="tx1"/>
          </a:fontRef>
        </p:style>
      </p:cxnSp>
      <p:cxnSp>
        <p:nvCxnSpPr>
          <p:cNvPr id="75" name="Straight Connector 74"/>
          <p:cNvCxnSpPr/>
          <p:nvPr/>
        </p:nvCxnSpPr>
        <p:spPr>
          <a:xfrm flipH="1" flipV="1">
            <a:off x="4692098" y="2862470"/>
            <a:ext cx="2734920" cy="892866"/>
          </a:xfrm>
          <a:prstGeom prst="line">
            <a:avLst/>
          </a:prstGeom>
        </p:spPr>
        <p:style>
          <a:lnRef idx="2">
            <a:schemeClr val="accent2"/>
          </a:lnRef>
          <a:fillRef idx="0">
            <a:schemeClr val="accent2"/>
          </a:fillRef>
          <a:effectRef idx="1">
            <a:schemeClr val="accent2"/>
          </a:effectRef>
          <a:fontRef idx="minor">
            <a:schemeClr val="tx1"/>
          </a:fontRef>
        </p:style>
      </p:cxnSp>
      <p:sp>
        <p:nvSpPr>
          <p:cNvPr id="9" name="Can 8"/>
          <p:cNvSpPr/>
          <p:nvPr/>
        </p:nvSpPr>
        <p:spPr>
          <a:xfrm>
            <a:off x="3131654" y="3564835"/>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TS</a:t>
            </a:r>
            <a:endParaRPr lang="en-US" sz="1000" dirty="0"/>
          </a:p>
        </p:txBody>
      </p:sp>
      <p:sp>
        <p:nvSpPr>
          <p:cNvPr id="13" name="Can 12"/>
          <p:cNvSpPr/>
          <p:nvPr/>
        </p:nvSpPr>
        <p:spPr>
          <a:xfrm>
            <a:off x="2300355" y="3482009"/>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R</a:t>
            </a:r>
            <a:endParaRPr lang="en-US" sz="1000" dirty="0"/>
          </a:p>
        </p:txBody>
      </p:sp>
      <p:cxnSp>
        <p:nvCxnSpPr>
          <p:cNvPr id="50" name="Straight Connector 49"/>
          <p:cNvCxnSpPr/>
          <p:nvPr/>
        </p:nvCxnSpPr>
        <p:spPr>
          <a:xfrm>
            <a:off x="3292337" y="3894482"/>
            <a:ext cx="0" cy="356153"/>
          </a:xfrm>
          <a:prstGeom prst="line">
            <a:avLst/>
          </a:prstGeom>
        </p:spPr>
        <p:style>
          <a:lnRef idx="1">
            <a:schemeClr val="dk1"/>
          </a:lnRef>
          <a:fillRef idx="0">
            <a:schemeClr val="dk1"/>
          </a:fillRef>
          <a:effectRef idx="0">
            <a:schemeClr val="dk1"/>
          </a:effectRef>
          <a:fontRef idx="minor">
            <a:schemeClr val="tx1"/>
          </a:fontRef>
        </p:style>
      </p:cxnSp>
      <p:sp>
        <p:nvSpPr>
          <p:cNvPr id="83" name="Can 82"/>
          <p:cNvSpPr/>
          <p:nvPr/>
        </p:nvSpPr>
        <p:spPr>
          <a:xfrm>
            <a:off x="4359137" y="3743741"/>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TS</a:t>
            </a:r>
            <a:endParaRPr lang="en-US" sz="1000" dirty="0"/>
          </a:p>
        </p:txBody>
      </p:sp>
      <p:sp>
        <p:nvSpPr>
          <p:cNvPr id="84" name="Can 83"/>
          <p:cNvSpPr/>
          <p:nvPr/>
        </p:nvSpPr>
        <p:spPr>
          <a:xfrm>
            <a:off x="5578337" y="3896141"/>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TS</a:t>
            </a:r>
            <a:endParaRPr lang="en-US" sz="1000" dirty="0"/>
          </a:p>
        </p:txBody>
      </p:sp>
      <p:sp>
        <p:nvSpPr>
          <p:cNvPr id="85" name="Can 84"/>
          <p:cNvSpPr/>
          <p:nvPr/>
        </p:nvSpPr>
        <p:spPr>
          <a:xfrm>
            <a:off x="7254737" y="3564837"/>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TS</a:t>
            </a:r>
            <a:endParaRPr lang="en-US" sz="1000" dirty="0"/>
          </a:p>
        </p:txBody>
      </p:sp>
      <p:sp>
        <p:nvSpPr>
          <p:cNvPr id="90" name="Can 89"/>
          <p:cNvSpPr/>
          <p:nvPr/>
        </p:nvSpPr>
        <p:spPr>
          <a:xfrm>
            <a:off x="6475758" y="3642693"/>
            <a:ext cx="304800" cy="381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000" dirty="0" smtClean="0"/>
              <a:t>R</a:t>
            </a:r>
            <a:endParaRPr lang="en-US" sz="1000" dirty="0"/>
          </a:p>
        </p:txBody>
      </p:sp>
      <p:cxnSp>
        <p:nvCxnSpPr>
          <p:cNvPr id="110" name="Straight Connector 109"/>
          <p:cNvCxnSpPr/>
          <p:nvPr/>
        </p:nvCxnSpPr>
        <p:spPr>
          <a:xfrm flipH="1">
            <a:off x="4844499" y="2165076"/>
            <a:ext cx="2107922" cy="849794"/>
          </a:xfrm>
          <a:prstGeom prst="line">
            <a:avLst/>
          </a:prstGeom>
        </p:spPr>
        <p:style>
          <a:lnRef idx="2">
            <a:schemeClr val="accent2"/>
          </a:lnRef>
          <a:fillRef idx="0">
            <a:schemeClr val="accent2"/>
          </a:fillRef>
          <a:effectRef idx="1">
            <a:schemeClr val="accent2"/>
          </a:effectRef>
          <a:fontRef idx="minor">
            <a:schemeClr val="tx1"/>
          </a:fontRef>
        </p:style>
      </p:cxnSp>
      <p:cxnSp>
        <p:nvCxnSpPr>
          <p:cNvPr id="112" name="Straight Connector 111"/>
          <p:cNvCxnSpPr/>
          <p:nvPr/>
        </p:nvCxnSpPr>
        <p:spPr>
          <a:xfrm>
            <a:off x="3025637" y="2117035"/>
            <a:ext cx="1818861" cy="871332"/>
          </a:xfrm>
          <a:prstGeom prst="line">
            <a:avLst/>
          </a:prstGeom>
        </p:spPr>
        <p:style>
          <a:lnRef idx="2">
            <a:schemeClr val="accent2"/>
          </a:lnRef>
          <a:fillRef idx="0">
            <a:schemeClr val="accent2"/>
          </a:fillRef>
          <a:effectRef idx="1">
            <a:schemeClr val="accent2"/>
          </a:effectRef>
          <a:fontRef idx="minor">
            <a:schemeClr val="tx1"/>
          </a:fontRef>
        </p:style>
      </p:cxnSp>
      <p:cxnSp>
        <p:nvCxnSpPr>
          <p:cNvPr id="115" name="Straight Connector 114"/>
          <p:cNvCxnSpPr/>
          <p:nvPr/>
        </p:nvCxnSpPr>
        <p:spPr>
          <a:xfrm>
            <a:off x="4663937" y="1639957"/>
            <a:ext cx="180561" cy="1374913"/>
          </a:xfrm>
          <a:prstGeom prst="line">
            <a:avLst/>
          </a:prstGeom>
        </p:spPr>
        <p:style>
          <a:lnRef idx="2">
            <a:schemeClr val="accent2"/>
          </a:lnRef>
          <a:fillRef idx="0">
            <a:schemeClr val="accent2"/>
          </a:fillRef>
          <a:effectRef idx="1">
            <a:schemeClr val="accent2"/>
          </a:effectRef>
          <a:fontRef idx="minor">
            <a:schemeClr val="tx1"/>
          </a:fontRef>
        </p:style>
      </p:cxnSp>
      <p:grpSp>
        <p:nvGrpSpPr>
          <p:cNvPr id="86" name="Group 85"/>
          <p:cNvGrpSpPr/>
          <p:nvPr/>
        </p:nvGrpSpPr>
        <p:grpSpPr>
          <a:xfrm>
            <a:off x="4008783" y="2507976"/>
            <a:ext cx="1676400" cy="861391"/>
            <a:chOff x="4000500" y="1981200"/>
            <a:chExt cx="1676400" cy="861391"/>
          </a:xfrm>
        </p:grpSpPr>
        <p:sp>
          <p:nvSpPr>
            <p:cNvPr id="87" name="Can 86"/>
            <p:cNvSpPr/>
            <p:nvPr/>
          </p:nvSpPr>
          <p:spPr>
            <a:xfrm>
              <a:off x="4000500" y="2057400"/>
              <a:ext cx="685800" cy="762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000" dirty="0"/>
            </a:p>
          </p:txBody>
        </p:sp>
        <p:sp>
          <p:nvSpPr>
            <p:cNvPr id="88" name="Can 87"/>
            <p:cNvSpPr/>
            <p:nvPr/>
          </p:nvSpPr>
          <p:spPr>
            <a:xfrm>
              <a:off x="4451074" y="1981200"/>
              <a:ext cx="685800" cy="762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dirty="0" smtClean="0"/>
                <a:t>TS</a:t>
              </a:r>
              <a:endParaRPr lang="en-US" sz="2000" dirty="0"/>
            </a:p>
          </p:txBody>
        </p:sp>
        <p:sp>
          <p:nvSpPr>
            <p:cNvPr id="89" name="Can 88"/>
            <p:cNvSpPr/>
            <p:nvPr/>
          </p:nvSpPr>
          <p:spPr>
            <a:xfrm>
              <a:off x="4991100" y="2080591"/>
              <a:ext cx="685800" cy="762000"/>
            </a:xfrm>
            <a:prstGeom prst="ca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000" dirty="0"/>
            </a:p>
          </p:txBody>
        </p:sp>
      </p:grpSp>
      <p:cxnSp>
        <p:nvCxnSpPr>
          <p:cNvPr id="120" name="Straight Connector 119"/>
          <p:cNvCxnSpPr/>
          <p:nvPr/>
        </p:nvCxnSpPr>
        <p:spPr>
          <a:xfrm flipH="1">
            <a:off x="6860279" y="771939"/>
            <a:ext cx="1173437" cy="1393137"/>
          </a:xfrm>
          <a:prstGeom prst="line">
            <a:avLst/>
          </a:prstGeom>
        </p:spPr>
        <p:style>
          <a:lnRef idx="2">
            <a:schemeClr val="accent2"/>
          </a:lnRef>
          <a:fillRef idx="0">
            <a:schemeClr val="accent2"/>
          </a:fillRef>
          <a:effectRef idx="1">
            <a:schemeClr val="accent2"/>
          </a:effectRef>
          <a:fontRef idx="minor">
            <a:schemeClr val="tx1"/>
          </a:fontRef>
        </p:style>
      </p:cxnSp>
      <p:cxnSp>
        <p:nvCxnSpPr>
          <p:cNvPr id="123" name="Straight Connector 122"/>
          <p:cNvCxnSpPr/>
          <p:nvPr/>
        </p:nvCxnSpPr>
        <p:spPr>
          <a:xfrm flipH="1">
            <a:off x="4738481" y="705678"/>
            <a:ext cx="839856" cy="1351722"/>
          </a:xfrm>
          <a:prstGeom prst="line">
            <a:avLst/>
          </a:prstGeom>
        </p:spPr>
        <p:style>
          <a:lnRef idx="2">
            <a:schemeClr val="accent2"/>
          </a:lnRef>
          <a:fillRef idx="0">
            <a:schemeClr val="accent2"/>
          </a:fillRef>
          <a:effectRef idx="1">
            <a:schemeClr val="accent2"/>
          </a:effectRef>
          <a:fontRef idx="minor">
            <a:schemeClr val="tx1"/>
          </a:fontRef>
        </p:style>
      </p:cxnSp>
      <p:cxnSp>
        <p:nvCxnSpPr>
          <p:cNvPr id="126" name="Straight Connector 125"/>
          <p:cNvCxnSpPr/>
          <p:nvPr/>
        </p:nvCxnSpPr>
        <p:spPr>
          <a:xfrm>
            <a:off x="1828800" y="762000"/>
            <a:ext cx="1302854" cy="1403076"/>
          </a:xfrm>
          <a:prstGeom prst="line">
            <a:avLst/>
          </a:prstGeom>
        </p:spPr>
        <p:style>
          <a:lnRef idx="2">
            <a:schemeClr val="accent2"/>
          </a:lnRef>
          <a:fillRef idx="0">
            <a:schemeClr val="accent2"/>
          </a:fillRef>
          <a:effectRef idx="1">
            <a:schemeClr val="accent2"/>
          </a:effectRef>
          <a:fontRef idx="minor">
            <a:schemeClr val="tx1"/>
          </a:fontRef>
        </p:style>
      </p:cxnSp>
      <p:grpSp>
        <p:nvGrpSpPr>
          <p:cNvPr id="129" name="Group 128"/>
          <p:cNvGrpSpPr/>
          <p:nvPr/>
        </p:nvGrpSpPr>
        <p:grpSpPr>
          <a:xfrm>
            <a:off x="7099851" y="233569"/>
            <a:ext cx="1739348" cy="1199322"/>
            <a:chOff x="4618657" y="33131"/>
            <a:chExt cx="1739348" cy="1199322"/>
          </a:xfrm>
        </p:grpSpPr>
        <p:sp>
          <p:nvSpPr>
            <p:cNvPr id="130" name="Oval 129"/>
            <p:cNvSpPr/>
            <p:nvPr/>
          </p:nvSpPr>
          <p:spPr>
            <a:xfrm>
              <a:off x="4618657" y="33131"/>
              <a:ext cx="1739348" cy="119932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31" name="Rectangle 130"/>
            <p:cNvSpPr/>
            <p:nvPr/>
          </p:nvSpPr>
          <p:spPr>
            <a:xfrm>
              <a:off x="5001868" y="5532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32" name="Rectangle 131"/>
            <p:cNvSpPr/>
            <p:nvPr/>
          </p:nvSpPr>
          <p:spPr>
            <a:xfrm>
              <a:off x="5209761" y="7056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33" name="Rectangle 132"/>
            <p:cNvSpPr/>
            <p:nvPr/>
          </p:nvSpPr>
          <p:spPr>
            <a:xfrm>
              <a:off x="5103330" y="2484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34" name="Rectangle 133"/>
            <p:cNvSpPr/>
            <p:nvPr/>
          </p:nvSpPr>
          <p:spPr>
            <a:xfrm>
              <a:off x="4719431" y="4008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35" name="Rectangle 134"/>
            <p:cNvSpPr/>
            <p:nvPr/>
          </p:nvSpPr>
          <p:spPr>
            <a:xfrm>
              <a:off x="5088282" y="5532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100" dirty="0" smtClean="0"/>
                <a:t>Application</a:t>
              </a:r>
              <a:endParaRPr lang="en-US" sz="1100" dirty="0"/>
            </a:p>
          </p:txBody>
        </p:sp>
      </p:grpSp>
      <p:grpSp>
        <p:nvGrpSpPr>
          <p:cNvPr id="136" name="Group 135"/>
          <p:cNvGrpSpPr/>
          <p:nvPr/>
        </p:nvGrpSpPr>
        <p:grpSpPr>
          <a:xfrm>
            <a:off x="1095236" y="152400"/>
            <a:ext cx="1739348" cy="1199322"/>
            <a:chOff x="4618657" y="33131"/>
            <a:chExt cx="1739348" cy="1199322"/>
          </a:xfrm>
        </p:grpSpPr>
        <p:sp>
          <p:nvSpPr>
            <p:cNvPr id="137" name="Oval 136"/>
            <p:cNvSpPr/>
            <p:nvPr/>
          </p:nvSpPr>
          <p:spPr>
            <a:xfrm>
              <a:off x="4618657" y="33131"/>
              <a:ext cx="1739348" cy="119932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38" name="Rectangle 137"/>
            <p:cNvSpPr/>
            <p:nvPr/>
          </p:nvSpPr>
          <p:spPr>
            <a:xfrm>
              <a:off x="5001868" y="5532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39" name="Rectangle 138"/>
            <p:cNvSpPr/>
            <p:nvPr/>
          </p:nvSpPr>
          <p:spPr>
            <a:xfrm>
              <a:off x="5209761" y="7056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40" name="Rectangle 139"/>
            <p:cNvSpPr/>
            <p:nvPr/>
          </p:nvSpPr>
          <p:spPr>
            <a:xfrm>
              <a:off x="5103330" y="2484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41" name="Rectangle 140"/>
            <p:cNvSpPr/>
            <p:nvPr/>
          </p:nvSpPr>
          <p:spPr>
            <a:xfrm>
              <a:off x="4719431" y="4008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42" name="Rectangle 141"/>
            <p:cNvSpPr/>
            <p:nvPr/>
          </p:nvSpPr>
          <p:spPr>
            <a:xfrm>
              <a:off x="5088282" y="5532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100" dirty="0" smtClean="0"/>
                <a:t>Application</a:t>
              </a:r>
              <a:endParaRPr lang="en-US" sz="1100" dirty="0"/>
            </a:p>
          </p:txBody>
        </p:sp>
      </p:grpSp>
      <p:sp>
        <p:nvSpPr>
          <p:cNvPr id="106" name="Can 105"/>
          <p:cNvSpPr/>
          <p:nvPr/>
        </p:nvSpPr>
        <p:spPr>
          <a:xfrm>
            <a:off x="2758248" y="1752600"/>
            <a:ext cx="594552" cy="728870"/>
          </a:xfrm>
          <a:prstGeom prst="ca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000" dirty="0" smtClean="0"/>
              <a:t>R</a:t>
            </a:r>
            <a:endParaRPr lang="en-US" sz="1000" dirty="0"/>
          </a:p>
        </p:txBody>
      </p:sp>
      <p:sp>
        <p:nvSpPr>
          <p:cNvPr id="108" name="Can 107"/>
          <p:cNvSpPr/>
          <p:nvPr/>
        </p:nvSpPr>
        <p:spPr>
          <a:xfrm>
            <a:off x="4424709" y="1598543"/>
            <a:ext cx="594552" cy="728870"/>
          </a:xfrm>
          <a:prstGeom prst="ca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000" dirty="0" smtClean="0"/>
              <a:t>R</a:t>
            </a:r>
            <a:endParaRPr lang="en-US" sz="1000" dirty="0"/>
          </a:p>
        </p:txBody>
      </p:sp>
      <p:sp>
        <p:nvSpPr>
          <p:cNvPr id="109" name="Can 108"/>
          <p:cNvSpPr/>
          <p:nvPr/>
        </p:nvSpPr>
        <p:spPr>
          <a:xfrm>
            <a:off x="6563003" y="1800641"/>
            <a:ext cx="594552" cy="728870"/>
          </a:xfrm>
          <a:prstGeom prst="ca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000" dirty="0" smtClean="0"/>
              <a:t>TS</a:t>
            </a:r>
            <a:endParaRPr lang="en-US" sz="1000" dirty="0"/>
          </a:p>
        </p:txBody>
      </p:sp>
      <p:grpSp>
        <p:nvGrpSpPr>
          <p:cNvPr id="1046" name="Group 1045"/>
          <p:cNvGrpSpPr/>
          <p:nvPr/>
        </p:nvGrpSpPr>
        <p:grpSpPr>
          <a:xfrm>
            <a:off x="4618657" y="172278"/>
            <a:ext cx="1739348" cy="1199322"/>
            <a:chOff x="4618657" y="33131"/>
            <a:chExt cx="1739348" cy="1199322"/>
          </a:xfrm>
        </p:grpSpPr>
        <p:sp>
          <p:nvSpPr>
            <p:cNvPr id="1045" name="Oval 1044"/>
            <p:cNvSpPr/>
            <p:nvPr/>
          </p:nvSpPr>
          <p:spPr>
            <a:xfrm>
              <a:off x="4618657" y="33131"/>
              <a:ext cx="1739348" cy="119932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96" name="Rectangle 95"/>
            <p:cNvSpPr/>
            <p:nvPr/>
          </p:nvSpPr>
          <p:spPr>
            <a:xfrm>
              <a:off x="5001868" y="5532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97" name="Rectangle 96"/>
            <p:cNvSpPr/>
            <p:nvPr/>
          </p:nvSpPr>
          <p:spPr>
            <a:xfrm>
              <a:off x="5209761" y="7056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98" name="Rectangle 97"/>
            <p:cNvSpPr/>
            <p:nvPr/>
          </p:nvSpPr>
          <p:spPr>
            <a:xfrm>
              <a:off x="5103330" y="2484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99" name="Rectangle 98"/>
            <p:cNvSpPr/>
            <p:nvPr/>
          </p:nvSpPr>
          <p:spPr>
            <a:xfrm>
              <a:off x="4719431" y="4008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100" dirty="0"/>
            </a:p>
          </p:txBody>
        </p:sp>
        <p:sp>
          <p:nvSpPr>
            <p:cNvPr id="100" name="Rectangle 99"/>
            <p:cNvSpPr/>
            <p:nvPr/>
          </p:nvSpPr>
          <p:spPr>
            <a:xfrm>
              <a:off x="5088282" y="553278"/>
              <a:ext cx="914400" cy="3048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100" dirty="0" smtClean="0"/>
                <a:t>Application</a:t>
              </a:r>
              <a:endParaRPr lang="en-US" sz="1100" dirty="0"/>
            </a:p>
          </p:txBody>
        </p:sp>
      </p:grpSp>
      <p:cxnSp>
        <p:nvCxnSpPr>
          <p:cNvPr id="3" name="Straight Connector 2"/>
          <p:cNvCxnSpPr/>
          <p:nvPr/>
        </p:nvCxnSpPr>
        <p:spPr>
          <a:xfrm>
            <a:off x="352012" y="1533938"/>
            <a:ext cx="871578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228600" y="4343400"/>
            <a:ext cx="871578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69980" y="541106"/>
            <a:ext cx="890500" cy="461665"/>
          </a:xfrm>
          <a:prstGeom prst="rect">
            <a:avLst/>
          </a:prstGeom>
          <a:noFill/>
        </p:spPr>
        <p:txBody>
          <a:bodyPr wrap="none" rtlCol="0">
            <a:spAutoFit/>
          </a:bodyPr>
          <a:lstStyle/>
          <a:p>
            <a:pPr algn="r"/>
            <a:r>
              <a:rPr lang="en-US" sz="1200" dirty="0" smtClean="0"/>
              <a:t>Application</a:t>
            </a:r>
          </a:p>
          <a:p>
            <a:pPr algn="r"/>
            <a:r>
              <a:rPr lang="en-US" sz="1200" dirty="0" smtClean="0"/>
              <a:t>Cluster</a:t>
            </a:r>
            <a:endParaRPr lang="en-US" sz="1200" dirty="0"/>
          </a:p>
        </p:txBody>
      </p:sp>
      <p:sp>
        <p:nvSpPr>
          <p:cNvPr id="94" name="TextBox 93"/>
          <p:cNvSpPr txBox="1"/>
          <p:nvPr/>
        </p:nvSpPr>
        <p:spPr>
          <a:xfrm>
            <a:off x="3695994" y="543856"/>
            <a:ext cx="890500" cy="461665"/>
          </a:xfrm>
          <a:prstGeom prst="rect">
            <a:avLst/>
          </a:prstGeom>
          <a:noFill/>
        </p:spPr>
        <p:txBody>
          <a:bodyPr wrap="none" rtlCol="0">
            <a:spAutoFit/>
          </a:bodyPr>
          <a:lstStyle/>
          <a:p>
            <a:pPr algn="r"/>
            <a:r>
              <a:rPr lang="en-US" sz="1200" dirty="0" smtClean="0"/>
              <a:t>Application</a:t>
            </a:r>
          </a:p>
          <a:p>
            <a:pPr algn="r"/>
            <a:r>
              <a:rPr lang="en-US" sz="1200" dirty="0" smtClean="0"/>
              <a:t>Cluster</a:t>
            </a:r>
            <a:endParaRPr lang="en-US" sz="1200" dirty="0"/>
          </a:p>
        </p:txBody>
      </p:sp>
      <p:sp>
        <p:nvSpPr>
          <p:cNvPr id="95" name="TextBox 94"/>
          <p:cNvSpPr txBox="1"/>
          <p:nvPr/>
        </p:nvSpPr>
        <p:spPr>
          <a:xfrm>
            <a:off x="6484454" y="1006842"/>
            <a:ext cx="890500" cy="461665"/>
          </a:xfrm>
          <a:prstGeom prst="rect">
            <a:avLst/>
          </a:prstGeom>
          <a:noFill/>
        </p:spPr>
        <p:txBody>
          <a:bodyPr wrap="none" rtlCol="0">
            <a:spAutoFit/>
          </a:bodyPr>
          <a:lstStyle/>
          <a:p>
            <a:pPr algn="r"/>
            <a:r>
              <a:rPr lang="en-US" sz="1200" dirty="0" smtClean="0"/>
              <a:t>Application</a:t>
            </a:r>
          </a:p>
          <a:p>
            <a:pPr algn="r"/>
            <a:r>
              <a:rPr lang="en-US" sz="1200" dirty="0" smtClean="0"/>
              <a:t>Cluster</a:t>
            </a:r>
            <a:endParaRPr lang="en-US" sz="1200" dirty="0"/>
          </a:p>
        </p:txBody>
      </p:sp>
    </p:spTree>
    <p:extLst>
      <p:ext uri="{BB962C8B-B14F-4D97-AF65-F5344CB8AC3E}">
        <p14:creationId xmlns:p14="http://schemas.microsoft.com/office/powerpoint/2010/main" val="35723524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Criteria for Application Clustering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Share the same set of data</a:t>
            </a:r>
          </a:p>
          <a:p>
            <a:r>
              <a:rPr lang="en-US" dirty="0" smtClean="0"/>
              <a:t>Volume of data</a:t>
            </a:r>
          </a:p>
          <a:p>
            <a:r>
              <a:rPr lang="en-US" dirty="0" smtClean="0"/>
              <a:t>Time period for which data are required</a:t>
            </a:r>
          </a:p>
          <a:p>
            <a:r>
              <a:rPr lang="en-US" dirty="0" smtClean="0"/>
              <a:t>Latency</a:t>
            </a:r>
          </a:p>
          <a:p>
            <a:r>
              <a:rPr lang="en-US" dirty="0" smtClean="0"/>
              <a:t>Who are the users</a:t>
            </a:r>
          </a:p>
          <a:p>
            <a:pPr lvl="1"/>
            <a:r>
              <a:rPr lang="en-US" dirty="0" smtClean="0"/>
              <a:t>Utility</a:t>
            </a:r>
          </a:p>
          <a:p>
            <a:pPr lvl="1"/>
            <a:r>
              <a:rPr lang="en-US" dirty="0" smtClean="0"/>
              <a:t>Consumers</a:t>
            </a:r>
          </a:p>
          <a:p>
            <a:pPr lvl="1"/>
            <a:r>
              <a:rPr lang="en-US" dirty="0" smtClean="0"/>
              <a:t>Authorized </a:t>
            </a:r>
            <a:r>
              <a:rPr lang="en-US" dirty="0" err="1" smtClean="0"/>
              <a:t>analyts</a:t>
            </a:r>
            <a:endParaRPr lang="en-US" dirty="0" smtClean="0"/>
          </a:p>
          <a:p>
            <a:pPr lvl="1"/>
            <a:r>
              <a:rPr lang="en-US" dirty="0" smtClean="0"/>
              <a:t>Researchers</a:t>
            </a:r>
          </a:p>
          <a:p>
            <a:endParaRPr lang="en-US" dirty="0" smtClean="0"/>
          </a:p>
          <a:p>
            <a:pPr marL="0" indent="0">
              <a:buNone/>
            </a:pPr>
            <a:endParaRPr lang="en-US" dirty="0"/>
          </a:p>
        </p:txBody>
      </p:sp>
    </p:spTree>
    <p:extLst>
      <p:ext uri="{BB962C8B-B14F-4D97-AF65-F5344CB8AC3E}">
        <p14:creationId xmlns:p14="http://schemas.microsoft.com/office/powerpoint/2010/main" val="342828393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273765323"/>
              </p:ext>
            </p:extLst>
          </p:nvPr>
        </p:nvGraphicFramePr>
        <p:xfrm>
          <a:off x="2061029" y="3048257"/>
          <a:ext cx="5558972" cy="29064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8692" y="1081110"/>
            <a:ext cx="7177994" cy="19671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915995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48076225"/>
              </p:ext>
            </p:extLst>
          </p:nvPr>
        </p:nvGraphicFramePr>
        <p:xfrm>
          <a:off x="-152400" y="266700"/>
          <a:ext cx="9144000" cy="632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Tree>
    <p:extLst>
      <p:ext uri="{BB962C8B-B14F-4D97-AF65-F5344CB8AC3E}">
        <p14:creationId xmlns:p14="http://schemas.microsoft.com/office/powerpoint/2010/main" val="232927270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Analytics are central</a:t>
            </a:r>
            <a:endParaRPr lang="en-US" dirty="0"/>
          </a:p>
        </p:txBody>
      </p:sp>
      <p:grpSp>
        <p:nvGrpSpPr>
          <p:cNvPr id="15" name="Group 14"/>
          <p:cNvGrpSpPr/>
          <p:nvPr/>
        </p:nvGrpSpPr>
        <p:grpSpPr>
          <a:xfrm>
            <a:off x="1329382" y="1428046"/>
            <a:ext cx="6669935" cy="2438400"/>
            <a:chOff x="937365" y="1273484"/>
            <a:chExt cx="7451034" cy="2859471"/>
          </a:xfrm>
        </p:grpSpPr>
        <p:sp>
          <p:nvSpPr>
            <p:cNvPr id="12" name="Cloud 11"/>
            <p:cNvSpPr/>
            <p:nvPr/>
          </p:nvSpPr>
          <p:spPr>
            <a:xfrm>
              <a:off x="3266432" y="1872355"/>
              <a:ext cx="2895600" cy="20574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Transition</a:t>
              </a:r>
              <a:endParaRPr lang="en-US" dirty="0"/>
            </a:p>
          </p:txBody>
        </p:sp>
        <p:grpSp>
          <p:nvGrpSpPr>
            <p:cNvPr id="6" name="Group 5"/>
            <p:cNvGrpSpPr/>
            <p:nvPr/>
          </p:nvGrpSpPr>
          <p:grpSpPr>
            <a:xfrm>
              <a:off x="937365" y="1694555"/>
              <a:ext cx="2819400" cy="2438400"/>
              <a:chOff x="1066800" y="2133600"/>
              <a:chExt cx="2819400" cy="2438400"/>
            </a:xfrm>
          </p:grpSpPr>
          <p:sp>
            <p:nvSpPr>
              <p:cNvPr id="4" name="Rounded Rectangle 3"/>
              <p:cNvSpPr/>
              <p:nvPr/>
            </p:nvSpPr>
            <p:spPr>
              <a:xfrm>
                <a:off x="1066800" y="2133600"/>
                <a:ext cx="28194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dirty="0" smtClean="0"/>
                  <a:t>Control Through Angular Momentum</a:t>
                </a:r>
                <a:endParaRPr lang="en-US" dirty="0"/>
              </a:p>
            </p:txBody>
          </p:sp>
          <p:pic>
            <p:nvPicPr>
              <p:cNvPr id="1026" name="Picture 2" descr="http://upload.wikimedia.org/wikipedia/commons/4/4f/Modern_Steam_Turbine_Generat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7800" y="2895600"/>
                <a:ext cx="2209800" cy="147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5568999" y="1694555"/>
              <a:ext cx="2819400" cy="2438400"/>
              <a:chOff x="5638800" y="2286000"/>
              <a:chExt cx="2819400" cy="2438400"/>
            </a:xfrm>
          </p:grpSpPr>
          <p:sp>
            <p:nvSpPr>
              <p:cNvPr id="5" name="Rounded Rectangle 4"/>
              <p:cNvSpPr/>
              <p:nvPr/>
            </p:nvSpPr>
            <p:spPr>
              <a:xfrm>
                <a:off x="5638800" y="2286000"/>
                <a:ext cx="28194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dirty="0" smtClean="0"/>
                  <a:t>Analytically Driven Control</a:t>
                </a:r>
                <a:endParaRPr lang="en-US" dirty="0"/>
              </a:p>
            </p:txBody>
          </p:sp>
          <p:pic>
            <p:nvPicPr>
              <p:cNvPr id="7" name="Picture 2" descr="http://upload.wikimedia.org/wikipedia/commons/4/4f/Modern_Steam_Turbine_Generato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7489" y="3022600"/>
                <a:ext cx="9144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oletop equipm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696200" y="3505062"/>
                <a:ext cx="627549" cy="90680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saigon-gpdaily.com.vn/dataimages/original/2011/12/images212634_Server-Roo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14689" y="3669748"/>
                <a:ext cx="993366" cy="762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8"/>
            <p:cNvSpPr txBox="1"/>
            <p:nvPr/>
          </p:nvSpPr>
          <p:spPr>
            <a:xfrm>
              <a:off x="1647194" y="1273484"/>
              <a:ext cx="1399742" cy="369332"/>
            </a:xfrm>
            <a:prstGeom prst="rect">
              <a:avLst/>
            </a:prstGeom>
            <a:noFill/>
          </p:spPr>
          <p:txBody>
            <a:bodyPr wrap="none" rtlCol="0">
              <a:spAutoFit/>
            </a:bodyPr>
            <a:lstStyle/>
            <a:p>
              <a:r>
                <a:rPr lang="en-US" dirty="0" smtClean="0"/>
                <a:t>1883</a:t>
              </a:r>
              <a:r>
                <a:rPr lang="en-US" dirty="0" smtClean="0">
                  <a:sym typeface="Wingdings" panose="05000000000000000000" pitchFamily="2" charset="2"/>
                </a:rPr>
                <a:t> 1990</a:t>
              </a:r>
              <a:endParaRPr lang="en-US" dirty="0"/>
            </a:p>
          </p:txBody>
        </p:sp>
        <p:grpSp>
          <p:nvGrpSpPr>
            <p:cNvPr id="11" name="Group 10"/>
            <p:cNvGrpSpPr/>
            <p:nvPr/>
          </p:nvGrpSpPr>
          <p:grpSpPr>
            <a:xfrm>
              <a:off x="6285585" y="1273484"/>
              <a:ext cx="1386228" cy="369332"/>
              <a:chOff x="6553200" y="1836218"/>
              <a:chExt cx="1386228" cy="369332"/>
            </a:xfrm>
          </p:grpSpPr>
          <p:sp>
            <p:nvSpPr>
              <p:cNvPr id="13" name="TextBox 12"/>
              <p:cNvSpPr txBox="1"/>
              <p:nvPr/>
            </p:nvSpPr>
            <p:spPr>
              <a:xfrm>
                <a:off x="6553200" y="1836218"/>
                <a:ext cx="986167" cy="369332"/>
              </a:xfrm>
              <a:prstGeom prst="rect">
                <a:avLst/>
              </a:prstGeom>
              <a:noFill/>
            </p:spPr>
            <p:txBody>
              <a:bodyPr wrap="none" rtlCol="0">
                <a:spAutoFit/>
              </a:bodyPr>
              <a:lstStyle/>
              <a:p>
                <a:r>
                  <a:rPr lang="en-US" dirty="0" smtClean="0"/>
                  <a:t>2025?</a:t>
                </a:r>
                <a:r>
                  <a:rPr lang="en-US" dirty="0" smtClean="0">
                    <a:sym typeface="Wingdings" panose="05000000000000000000" pitchFamily="2" charset="2"/>
                  </a:rPr>
                  <a:t></a:t>
                </a:r>
                <a:endParaRPr lang="en-US" dirty="0"/>
              </a:p>
            </p:txBody>
          </p:sp>
          <p:sp>
            <p:nvSpPr>
              <p:cNvPr id="10" name="TextBox 9"/>
              <p:cNvSpPr txBox="1"/>
              <p:nvPr/>
            </p:nvSpPr>
            <p:spPr>
              <a:xfrm>
                <a:off x="7390880" y="1893926"/>
                <a:ext cx="548548" cy="253916"/>
              </a:xfrm>
              <a:prstGeom prst="rect">
                <a:avLst/>
              </a:prstGeom>
              <a:noFill/>
            </p:spPr>
            <p:txBody>
              <a:bodyPr wrap="none" rtlCol="0">
                <a:spAutoFit/>
              </a:bodyPr>
              <a:lstStyle/>
              <a:p>
                <a:r>
                  <a:rPr lang="en-US" sz="1050" dirty="0" smtClean="0"/>
                  <a:t> o </a:t>
                </a:r>
                <a:r>
                  <a:rPr lang="en-US" sz="1050" dirty="0" err="1" smtClean="0"/>
                  <a:t>o</a:t>
                </a:r>
                <a:r>
                  <a:rPr lang="en-US" sz="1050" dirty="0" smtClean="0"/>
                  <a:t> </a:t>
                </a:r>
                <a:r>
                  <a:rPr lang="en-US" sz="1050" dirty="0" err="1" smtClean="0"/>
                  <a:t>o</a:t>
                </a:r>
                <a:r>
                  <a:rPr lang="en-US" sz="1050" dirty="0" smtClean="0"/>
                  <a:t>  </a:t>
                </a:r>
                <a:endParaRPr lang="en-US" sz="1050" dirty="0"/>
              </a:p>
            </p:txBody>
          </p:sp>
        </p:grpSp>
      </p:grpSp>
      <p:grpSp>
        <p:nvGrpSpPr>
          <p:cNvPr id="19" name="Group 18"/>
          <p:cNvGrpSpPr/>
          <p:nvPr/>
        </p:nvGrpSpPr>
        <p:grpSpPr>
          <a:xfrm>
            <a:off x="762000" y="4533106"/>
            <a:ext cx="8147050" cy="2105025"/>
            <a:chOff x="762000" y="3273425"/>
            <a:chExt cx="8147050" cy="2105025"/>
          </a:xfrm>
        </p:grpSpPr>
        <p:grpSp>
          <p:nvGrpSpPr>
            <p:cNvPr id="20" name="Group 3"/>
            <p:cNvGrpSpPr>
              <a:grpSpLocks/>
            </p:cNvGrpSpPr>
            <p:nvPr/>
          </p:nvGrpSpPr>
          <p:grpSpPr bwMode="auto">
            <a:xfrm>
              <a:off x="5715000" y="3590925"/>
              <a:ext cx="2762250" cy="1362075"/>
              <a:chOff x="914400" y="1962150"/>
              <a:chExt cx="6396892" cy="3638550"/>
            </a:xfrm>
          </p:grpSpPr>
          <p:sp>
            <p:nvSpPr>
              <p:cNvPr id="27" name="Rectangle 26"/>
              <p:cNvSpPr/>
              <p:nvPr/>
            </p:nvSpPr>
            <p:spPr>
              <a:xfrm>
                <a:off x="5248847" y="2309890"/>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Smart meters</a:t>
                </a:r>
              </a:p>
            </p:txBody>
          </p:sp>
          <p:sp>
            <p:nvSpPr>
              <p:cNvPr id="28" name="Rectangle 27"/>
              <p:cNvSpPr/>
              <p:nvPr/>
            </p:nvSpPr>
            <p:spPr>
              <a:xfrm>
                <a:off x="4267254" y="4307277"/>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Batteries</a:t>
                </a:r>
              </a:p>
            </p:txBody>
          </p:sp>
          <p:sp>
            <p:nvSpPr>
              <p:cNvPr id="29" name="Rectangle 28"/>
              <p:cNvSpPr/>
              <p:nvPr/>
            </p:nvSpPr>
            <p:spPr>
              <a:xfrm>
                <a:off x="3315074" y="3476093"/>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Fuel Cells</a:t>
                </a:r>
              </a:p>
            </p:txBody>
          </p:sp>
          <p:sp>
            <p:nvSpPr>
              <p:cNvPr id="30" name="Rectangle 29"/>
              <p:cNvSpPr/>
              <p:nvPr/>
            </p:nvSpPr>
            <p:spPr>
              <a:xfrm>
                <a:off x="3807708" y="3132593"/>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Meter data management</a:t>
                </a:r>
              </a:p>
            </p:txBody>
          </p:sp>
          <p:sp>
            <p:nvSpPr>
              <p:cNvPr id="31" name="Rectangle 30"/>
              <p:cNvSpPr/>
              <p:nvPr/>
            </p:nvSpPr>
            <p:spPr>
              <a:xfrm>
                <a:off x="5105467" y="3480333"/>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SCADA</a:t>
                </a:r>
              </a:p>
            </p:txBody>
          </p:sp>
          <p:sp>
            <p:nvSpPr>
              <p:cNvPr id="32" name="Rectangle 31"/>
              <p:cNvSpPr/>
              <p:nvPr/>
            </p:nvSpPr>
            <p:spPr>
              <a:xfrm>
                <a:off x="4962090" y="2861186"/>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Dynamic line rating</a:t>
                </a:r>
              </a:p>
            </p:txBody>
          </p:sp>
          <p:sp>
            <p:nvSpPr>
              <p:cNvPr id="33" name="Rectangle 32"/>
              <p:cNvSpPr/>
              <p:nvPr/>
            </p:nvSpPr>
            <p:spPr>
              <a:xfrm>
                <a:off x="1219540" y="1962150"/>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0" dirty="0">
                  <a:solidFill>
                    <a:schemeClr val="tx2">
                      <a:lumMod val="60000"/>
                      <a:lumOff val="40000"/>
                    </a:schemeClr>
                  </a:solidFill>
                </a:endParaRPr>
              </a:p>
            </p:txBody>
          </p:sp>
          <p:sp>
            <p:nvSpPr>
              <p:cNvPr id="34" name="Rectangle 33"/>
              <p:cNvSpPr/>
              <p:nvPr/>
            </p:nvSpPr>
            <p:spPr>
              <a:xfrm>
                <a:off x="1432770" y="2691556"/>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Direct Load Control</a:t>
                </a:r>
              </a:p>
            </p:txBody>
          </p:sp>
          <p:sp>
            <p:nvSpPr>
              <p:cNvPr id="35" name="Rectangle 34"/>
              <p:cNvSpPr/>
              <p:nvPr/>
            </p:nvSpPr>
            <p:spPr>
              <a:xfrm>
                <a:off x="1484239" y="4752553"/>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MDM</a:t>
                </a:r>
              </a:p>
            </p:txBody>
          </p:sp>
          <p:sp>
            <p:nvSpPr>
              <p:cNvPr id="36" name="Rectangle 35"/>
              <p:cNvSpPr/>
              <p:nvPr/>
            </p:nvSpPr>
            <p:spPr>
              <a:xfrm>
                <a:off x="3156989" y="4722869"/>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Wind generation</a:t>
                </a:r>
              </a:p>
            </p:txBody>
          </p:sp>
          <p:sp>
            <p:nvSpPr>
              <p:cNvPr id="37" name="Rectangle 36"/>
              <p:cNvSpPr/>
              <p:nvPr/>
            </p:nvSpPr>
            <p:spPr>
              <a:xfrm>
                <a:off x="3656976" y="3696612"/>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PV</a:t>
                </a:r>
              </a:p>
            </p:txBody>
          </p:sp>
          <p:sp>
            <p:nvSpPr>
              <p:cNvPr id="38" name="Rectangle 37"/>
              <p:cNvSpPr/>
              <p:nvPr/>
            </p:nvSpPr>
            <p:spPr>
              <a:xfrm>
                <a:off x="3620212" y="2610984"/>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err="1">
                    <a:solidFill>
                      <a:schemeClr val="tx2">
                        <a:lumMod val="60000"/>
                        <a:lumOff val="40000"/>
                      </a:schemeClr>
                    </a:solidFill>
                  </a:rPr>
                  <a:t>Dispatchable</a:t>
                </a:r>
                <a:r>
                  <a:rPr lang="en-US" sz="100" dirty="0">
                    <a:solidFill>
                      <a:schemeClr val="tx2">
                        <a:lumMod val="60000"/>
                        <a:lumOff val="40000"/>
                      </a:schemeClr>
                    </a:solidFill>
                  </a:rPr>
                  <a:t> backup generators</a:t>
                </a:r>
              </a:p>
            </p:txBody>
          </p:sp>
          <p:sp>
            <p:nvSpPr>
              <p:cNvPr id="39" name="Rectangle 38"/>
              <p:cNvSpPr/>
              <p:nvPr/>
            </p:nvSpPr>
            <p:spPr>
              <a:xfrm>
                <a:off x="3579773" y="1962150"/>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Flywheels</a:t>
                </a:r>
              </a:p>
            </p:txBody>
          </p:sp>
          <p:sp>
            <p:nvSpPr>
              <p:cNvPr id="40" name="Rectangle 39"/>
              <p:cNvSpPr/>
              <p:nvPr/>
            </p:nvSpPr>
            <p:spPr>
              <a:xfrm>
                <a:off x="4873857" y="4990034"/>
                <a:ext cx="1676427" cy="339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Advanced Volt/VAR</a:t>
                </a:r>
              </a:p>
            </p:txBody>
          </p:sp>
          <p:sp>
            <p:nvSpPr>
              <p:cNvPr id="41" name="Rectangle 40"/>
              <p:cNvSpPr/>
              <p:nvPr/>
            </p:nvSpPr>
            <p:spPr>
              <a:xfrm>
                <a:off x="5634865" y="4646536"/>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err="1">
                    <a:solidFill>
                      <a:schemeClr val="tx2">
                        <a:lumMod val="60000"/>
                        <a:lumOff val="40000"/>
                      </a:schemeClr>
                    </a:solidFill>
                  </a:rPr>
                  <a:t>Synchrophsors</a:t>
                </a:r>
                <a:endParaRPr lang="en-US" sz="100" dirty="0">
                  <a:solidFill>
                    <a:schemeClr val="tx2">
                      <a:lumMod val="60000"/>
                      <a:lumOff val="40000"/>
                    </a:schemeClr>
                  </a:solidFill>
                </a:endParaRPr>
              </a:p>
            </p:txBody>
          </p:sp>
          <p:sp>
            <p:nvSpPr>
              <p:cNvPr id="42" name="Rectangle 41"/>
              <p:cNvSpPr/>
              <p:nvPr/>
            </p:nvSpPr>
            <p:spPr>
              <a:xfrm>
                <a:off x="2642296" y="5257202"/>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0" dirty="0">
                  <a:solidFill>
                    <a:schemeClr val="tx2">
                      <a:lumMod val="60000"/>
                      <a:lumOff val="40000"/>
                    </a:schemeClr>
                  </a:solidFill>
                </a:endParaRPr>
              </a:p>
            </p:txBody>
          </p:sp>
          <p:sp>
            <p:nvSpPr>
              <p:cNvPr id="43" name="Rectangle 42"/>
              <p:cNvSpPr/>
              <p:nvPr/>
            </p:nvSpPr>
            <p:spPr>
              <a:xfrm>
                <a:off x="1179099" y="3272538"/>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Smart Appliances</a:t>
                </a:r>
              </a:p>
            </p:txBody>
          </p:sp>
          <p:sp>
            <p:nvSpPr>
              <p:cNvPr id="44" name="Rectangle 43"/>
              <p:cNvSpPr/>
              <p:nvPr/>
            </p:nvSpPr>
            <p:spPr>
              <a:xfrm>
                <a:off x="914400" y="3866241"/>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Home Automation Networks</a:t>
                </a:r>
              </a:p>
            </p:txBody>
          </p:sp>
          <p:sp>
            <p:nvSpPr>
              <p:cNvPr id="45" name="Rectangle 44"/>
              <p:cNvSpPr/>
              <p:nvPr/>
            </p:nvSpPr>
            <p:spPr>
              <a:xfrm>
                <a:off x="2171720" y="2886630"/>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Load Control Aggregators</a:t>
                </a:r>
              </a:p>
            </p:txBody>
          </p:sp>
          <p:sp>
            <p:nvSpPr>
              <p:cNvPr id="46" name="Rectangle 45"/>
              <p:cNvSpPr/>
              <p:nvPr/>
            </p:nvSpPr>
            <p:spPr>
              <a:xfrm>
                <a:off x="2362892" y="2301409"/>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Advanced Analytics</a:t>
                </a:r>
              </a:p>
            </p:txBody>
          </p:sp>
          <p:sp>
            <p:nvSpPr>
              <p:cNvPr id="47" name="Rectangle 46"/>
              <p:cNvSpPr/>
              <p:nvPr/>
            </p:nvSpPr>
            <p:spPr>
              <a:xfrm>
                <a:off x="1840846" y="3310703"/>
                <a:ext cx="1676427" cy="3435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err="1">
                    <a:solidFill>
                      <a:schemeClr val="tx2">
                        <a:lumMod val="60000"/>
                        <a:lumOff val="40000"/>
                      </a:schemeClr>
                    </a:solidFill>
                  </a:rPr>
                  <a:t>MicroGrids</a:t>
                </a:r>
                <a:endParaRPr lang="en-US" sz="100" dirty="0">
                  <a:solidFill>
                    <a:schemeClr val="tx2">
                      <a:lumMod val="60000"/>
                      <a:lumOff val="40000"/>
                    </a:schemeClr>
                  </a:solidFill>
                </a:endParaRPr>
              </a:p>
            </p:txBody>
          </p:sp>
          <p:sp>
            <p:nvSpPr>
              <p:cNvPr id="48" name="Rectangle 47"/>
              <p:cNvSpPr/>
              <p:nvPr/>
            </p:nvSpPr>
            <p:spPr>
              <a:xfrm>
                <a:off x="5256200" y="3823834"/>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Micro Forecasting</a:t>
                </a:r>
              </a:p>
            </p:txBody>
          </p:sp>
          <p:sp>
            <p:nvSpPr>
              <p:cNvPr id="49" name="Rectangle 48"/>
              <p:cNvSpPr/>
              <p:nvPr/>
            </p:nvSpPr>
            <p:spPr>
              <a:xfrm>
                <a:off x="1664380" y="4307277"/>
                <a:ext cx="1676427" cy="3434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Advanced Financial Instruments</a:t>
                </a:r>
              </a:p>
            </p:txBody>
          </p:sp>
          <p:sp>
            <p:nvSpPr>
              <p:cNvPr id="50" name="Rectangle 49"/>
              <p:cNvSpPr/>
              <p:nvPr/>
            </p:nvSpPr>
            <p:spPr>
              <a:xfrm>
                <a:off x="3109197" y="4230944"/>
                <a:ext cx="1676427" cy="339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0" dirty="0">
                    <a:solidFill>
                      <a:schemeClr val="tx2">
                        <a:lumMod val="60000"/>
                        <a:lumOff val="40000"/>
                      </a:schemeClr>
                    </a:solidFill>
                  </a:rPr>
                  <a:t>GOK</a:t>
                </a:r>
              </a:p>
            </p:txBody>
          </p:sp>
        </p:grpSp>
        <p:sp>
          <p:nvSpPr>
            <p:cNvPr id="21" name="TextBox 29"/>
            <p:cNvSpPr txBox="1">
              <a:spLocks noChangeArrowheads="1"/>
            </p:cNvSpPr>
            <p:nvPr/>
          </p:nvSpPr>
          <p:spPr bwMode="auto">
            <a:xfrm>
              <a:off x="3657600" y="4006850"/>
              <a:ext cx="1006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a:latin typeface="+mn-lt"/>
                </a:rPr>
                <a:t>SMART</a:t>
              </a:r>
            </a:p>
            <a:p>
              <a:pPr eaLnBrk="1" hangingPunct="1"/>
              <a:r>
                <a:rPr lang="en-US" altLang="en-US">
                  <a:latin typeface="+mn-lt"/>
                </a:rPr>
                <a:t>CONTROL</a:t>
              </a:r>
            </a:p>
          </p:txBody>
        </p:sp>
        <p:sp>
          <p:nvSpPr>
            <p:cNvPr id="22" name="TextBox 32"/>
            <p:cNvSpPr txBox="1">
              <a:spLocks noChangeArrowheads="1"/>
            </p:cNvSpPr>
            <p:nvPr/>
          </p:nvSpPr>
          <p:spPr bwMode="auto">
            <a:xfrm>
              <a:off x="762000" y="3516313"/>
              <a:ext cx="238764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a:latin typeface="+mn-lt"/>
                </a:rPr>
                <a:t>ADVANCED STATE</a:t>
              </a:r>
            </a:p>
            <a:p>
              <a:pPr eaLnBrk="1" hangingPunct="1"/>
              <a:r>
                <a:rPr lang="en-US" altLang="en-US">
                  <a:latin typeface="+mn-lt"/>
                </a:rPr>
                <a:t>ESTIMATION</a:t>
              </a:r>
            </a:p>
            <a:p>
              <a:pPr eaLnBrk="1" hangingPunct="1"/>
              <a:endParaRPr lang="en-US" altLang="en-US">
                <a:latin typeface="+mn-lt"/>
              </a:endParaRPr>
            </a:p>
            <a:p>
              <a:pPr eaLnBrk="1" hangingPunct="1"/>
              <a:r>
                <a:rPr lang="en-US" altLang="en-US">
                  <a:latin typeface="+mn-lt"/>
                </a:rPr>
                <a:t>ADVANCED FORECASTING</a:t>
              </a:r>
            </a:p>
            <a:p>
              <a:pPr eaLnBrk="1" hangingPunct="1"/>
              <a:endParaRPr lang="en-US" altLang="en-US">
                <a:latin typeface="+mn-lt"/>
              </a:endParaRPr>
            </a:p>
            <a:p>
              <a:pPr eaLnBrk="1" hangingPunct="1"/>
              <a:r>
                <a:rPr lang="en-US" altLang="en-US">
                  <a:latin typeface="+mn-lt"/>
                </a:rPr>
                <a:t>ADVANCED ANALYTICS</a:t>
              </a:r>
            </a:p>
          </p:txBody>
        </p:sp>
        <p:sp>
          <p:nvSpPr>
            <p:cNvPr id="23" name="Left Brace 22"/>
            <p:cNvSpPr/>
            <p:nvPr/>
          </p:nvSpPr>
          <p:spPr>
            <a:xfrm>
              <a:off x="3276600" y="3321050"/>
              <a:ext cx="533400" cy="2057400"/>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en-US"/>
            </a:p>
          </p:txBody>
        </p:sp>
        <p:sp>
          <p:nvSpPr>
            <p:cNvPr id="24" name="Freeform 23"/>
            <p:cNvSpPr/>
            <p:nvPr/>
          </p:nvSpPr>
          <p:spPr>
            <a:xfrm rot="14793162">
              <a:off x="4663281" y="4456907"/>
              <a:ext cx="569913" cy="304800"/>
            </a:xfrm>
            <a:custGeom>
              <a:avLst/>
              <a:gdLst>
                <a:gd name="connsiteX0" fmla="*/ 0 w 570523"/>
                <a:gd name="connsiteY0" fmla="*/ 304800 h 304800"/>
                <a:gd name="connsiteX1" fmla="*/ 398585 w 570523"/>
                <a:gd name="connsiteY1" fmla="*/ 164123 h 304800"/>
                <a:gd name="connsiteX2" fmla="*/ 570523 w 570523"/>
                <a:gd name="connsiteY2" fmla="*/ 0 h 304800"/>
              </a:gdLst>
              <a:ahLst/>
              <a:cxnLst>
                <a:cxn ang="0">
                  <a:pos x="connsiteX0" y="connsiteY0"/>
                </a:cxn>
                <a:cxn ang="0">
                  <a:pos x="connsiteX1" y="connsiteY1"/>
                </a:cxn>
                <a:cxn ang="0">
                  <a:pos x="connsiteX2" y="connsiteY2"/>
                </a:cxn>
              </a:cxnLst>
              <a:rect l="l" t="t" r="r" b="b"/>
              <a:pathLst>
                <a:path w="570523" h="304800">
                  <a:moveTo>
                    <a:pt x="0" y="304800"/>
                  </a:moveTo>
                  <a:cubicBezTo>
                    <a:pt x="151749" y="259861"/>
                    <a:pt x="303498" y="214923"/>
                    <a:pt x="398585" y="164123"/>
                  </a:cubicBezTo>
                  <a:cubicBezTo>
                    <a:pt x="493672" y="113323"/>
                    <a:pt x="532097" y="56661"/>
                    <a:pt x="570523"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Freeform 24"/>
            <p:cNvSpPr/>
            <p:nvPr/>
          </p:nvSpPr>
          <p:spPr>
            <a:xfrm rot="6751381" flipV="1">
              <a:off x="4633119" y="3886994"/>
              <a:ext cx="569912" cy="304800"/>
            </a:xfrm>
            <a:custGeom>
              <a:avLst/>
              <a:gdLst>
                <a:gd name="connsiteX0" fmla="*/ 0 w 570523"/>
                <a:gd name="connsiteY0" fmla="*/ 304800 h 304800"/>
                <a:gd name="connsiteX1" fmla="*/ 398585 w 570523"/>
                <a:gd name="connsiteY1" fmla="*/ 164123 h 304800"/>
                <a:gd name="connsiteX2" fmla="*/ 570523 w 570523"/>
                <a:gd name="connsiteY2" fmla="*/ 0 h 304800"/>
              </a:gdLst>
              <a:ahLst/>
              <a:cxnLst>
                <a:cxn ang="0">
                  <a:pos x="connsiteX0" y="connsiteY0"/>
                </a:cxn>
                <a:cxn ang="0">
                  <a:pos x="connsiteX1" y="connsiteY1"/>
                </a:cxn>
                <a:cxn ang="0">
                  <a:pos x="connsiteX2" y="connsiteY2"/>
                </a:cxn>
              </a:cxnLst>
              <a:rect l="l" t="t" r="r" b="b"/>
              <a:pathLst>
                <a:path w="570523" h="304800">
                  <a:moveTo>
                    <a:pt x="0" y="304800"/>
                  </a:moveTo>
                  <a:cubicBezTo>
                    <a:pt x="151749" y="259861"/>
                    <a:pt x="303498" y="214923"/>
                    <a:pt x="398585" y="164123"/>
                  </a:cubicBezTo>
                  <a:cubicBezTo>
                    <a:pt x="493672" y="113323"/>
                    <a:pt x="532097" y="56661"/>
                    <a:pt x="570523"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p:cNvSpPr/>
            <p:nvPr/>
          </p:nvSpPr>
          <p:spPr>
            <a:xfrm>
              <a:off x="4946650" y="3273425"/>
              <a:ext cx="3962400" cy="2057400"/>
            </a:xfrm>
            <a:prstGeom prst="ellipse">
              <a:avLst/>
            </a:prstGeom>
            <a:noFill/>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p>
          </p:txBody>
        </p:sp>
      </p:grpSp>
    </p:spTree>
    <p:extLst>
      <p:ext uri="{BB962C8B-B14F-4D97-AF65-F5344CB8AC3E}">
        <p14:creationId xmlns:p14="http://schemas.microsoft.com/office/powerpoint/2010/main" val="26171347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smtClean="0"/>
              <a:t>YES, the grid will be smart</a:t>
            </a:r>
          </a:p>
        </p:txBody>
      </p:sp>
      <p:sp>
        <p:nvSpPr>
          <p:cNvPr id="3" name="Content Placeholder 2"/>
          <p:cNvSpPr>
            <a:spLocks noGrp="1"/>
          </p:cNvSpPr>
          <p:nvPr>
            <p:ph idx="1"/>
          </p:nvPr>
        </p:nvSpPr>
        <p:spPr/>
        <p:txBody>
          <a:bodyPr rtlCol="0">
            <a:normAutofit fontScale="62500" lnSpcReduction="20000"/>
          </a:bodyPr>
          <a:lstStyle/>
          <a:p>
            <a:pPr fontAlgn="auto">
              <a:spcAft>
                <a:spcPts val="0"/>
              </a:spcAft>
              <a:defRPr/>
            </a:pPr>
            <a:r>
              <a:rPr lang="en-US" sz="4400" i="1" u="sng" dirty="0" smtClean="0">
                <a:solidFill>
                  <a:schemeClr val="tx2"/>
                </a:solidFill>
              </a:rPr>
              <a:t>Smart is the alternative to big.  </a:t>
            </a:r>
          </a:p>
          <a:p>
            <a:pPr fontAlgn="auto">
              <a:spcAft>
                <a:spcPts val="0"/>
              </a:spcAft>
              <a:defRPr/>
            </a:pPr>
            <a:r>
              <a:rPr lang="en-US" dirty="0" smtClean="0"/>
              <a:t>When the grid was first built, it was all about expansion –  more power, delivered ubiquitously</a:t>
            </a:r>
          </a:p>
          <a:p>
            <a:pPr fontAlgn="auto">
              <a:spcAft>
                <a:spcPts val="0"/>
              </a:spcAft>
              <a:defRPr/>
            </a:pPr>
            <a:endParaRPr lang="en-US" dirty="0" smtClean="0"/>
          </a:p>
          <a:p>
            <a:pPr fontAlgn="auto">
              <a:spcAft>
                <a:spcPts val="0"/>
              </a:spcAft>
              <a:defRPr/>
            </a:pPr>
            <a:endParaRPr lang="en-US" dirty="0"/>
          </a:p>
          <a:p>
            <a:pPr fontAlgn="auto">
              <a:spcAft>
                <a:spcPts val="0"/>
              </a:spcAft>
              <a:defRPr/>
            </a:pPr>
            <a:endParaRPr lang="en-US" dirty="0" smtClean="0"/>
          </a:p>
          <a:p>
            <a:pPr fontAlgn="auto">
              <a:spcAft>
                <a:spcPts val="0"/>
              </a:spcAft>
              <a:defRPr/>
            </a:pPr>
            <a:endParaRPr lang="en-US" dirty="0"/>
          </a:p>
          <a:p>
            <a:pPr marL="0" indent="0" fontAlgn="auto">
              <a:spcAft>
                <a:spcPts val="0"/>
              </a:spcAft>
              <a:buFont typeface="Arial" pitchFamily="34" charset="0"/>
              <a:buNone/>
              <a:defRPr/>
            </a:pPr>
            <a:endParaRPr lang="en-US" dirty="0"/>
          </a:p>
          <a:p>
            <a:pPr fontAlgn="auto">
              <a:spcAft>
                <a:spcPts val="0"/>
              </a:spcAft>
              <a:defRPr/>
            </a:pPr>
            <a:endParaRPr lang="en-US" dirty="0" smtClean="0"/>
          </a:p>
          <a:p>
            <a:pPr marL="0" indent="0" fontAlgn="auto">
              <a:spcAft>
                <a:spcPts val="0"/>
              </a:spcAft>
              <a:buFont typeface="Arial" pitchFamily="34" charset="0"/>
              <a:buNone/>
              <a:defRPr/>
            </a:pPr>
            <a:endParaRPr lang="en-US" dirty="0" smtClean="0"/>
          </a:p>
          <a:p>
            <a:pPr fontAlgn="auto">
              <a:spcAft>
                <a:spcPts val="0"/>
              </a:spcAft>
              <a:defRPr/>
            </a:pPr>
            <a:endParaRPr lang="en-US" dirty="0"/>
          </a:p>
          <a:p>
            <a:pPr fontAlgn="auto">
              <a:spcAft>
                <a:spcPts val="0"/>
              </a:spcAft>
              <a:defRPr/>
            </a:pPr>
            <a:r>
              <a:rPr lang="en-US" dirty="0" smtClean="0"/>
              <a:t>When you reach a limit, you built MORE</a:t>
            </a:r>
          </a:p>
          <a:p>
            <a:pPr fontAlgn="auto">
              <a:spcAft>
                <a:spcPts val="0"/>
              </a:spcAft>
              <a:defRPr/>
            </a:pPr>
            <a:r>
              <a:rPr lang="en-US" dirty="0" smtClean="0"/>
              <a:t>Why we still focus on more, but the first thought now is getting more from what we have. </a:t>
            </a:r>
            <a:endParaRPr lang="en-US" dirty="0"/>
          </a:p>
        </p:txBody>
      </p:sp>
      <p:pic>
        <p:nvPicPr>
          <p:cNvPr id="45060" name="Picture 2" descr="http://0.tqn.com/d/gocalifornia/1/0/l/7/hdam6-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576" y="2817812"/>
            <a:ext cx="2788824"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4" descr="Photograph:High-voltage transmission lines span the countryside, carrying electricity from generating stations to businesses, homes, and schools. The rural pylons, or supporting towers, are normally constructed of steel or concrete because of the heavy cables they bear, whereas the power lines in cities are usually supported on wooden poles or placed under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7944" y="2819399"/>
            <a:ext cx="2786562" cy="195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875129643"/>
              </p:ext>
            </p:extLst>
          </p:nvPr>
        </p:nvGraphicFramePr>
        <p:xfrm>
          <a:off x="0" y="184694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5312645" y="2918477"/>
            <a:ext cx="3831355" cy="2308324"/>
          </a:xfrm>
          <a:prstGeom prst="rect">
            <a:avLst/>
          </a:prstGeom>
          <a:noFill/>
        </p:spPr>
        <p:txBody>
          <a:bodyPr wrap="square" rtlCol="0">
            <a:spAutoFit/>
          </a:bodyPr>
          <a:lstStyle/>
          <a:p>
            <a:r>
              <a:rPr lang="en-US" sz="2000" baseline="0" dirty="0" smtClean="0">
                <a:latin typeface="+mj-lt"/>
              </a:rPr>
              <a:t>Drivers</a:t>
            </a:r>
          </a:p>
          <a:p>
            <a:pPr marL="342900" indent="-342900">
              <a:buFont typeface="Arial" panose="020B0604020202020204" pitchFamily="34" charset="0"/>
              <a:buChar char="•"/>
            </a:pPr>
            <a:r>
              <a:rPr lang="en-US" sz="2000" baseline="0" dirty="0" smtClean="0">
                <a:latin typeface="+mj-lt"/>
              </a:rPr>
              <a:t>Need – driven by agile grid</a:t>
            </a:r>
          </a:p>
          <a:p>
            <a:pPr marL="342900" indent="-342900">
              <a:buFont typeface="Arial" panose="020B0604020202020204" pitchFamily="34" charset="0"/>
              <a:buChar char="•"/>
            </a:pPr>
            <a:r>
              <a:rPr lang="en-US" sz="2000" baseline="0" dirty="0" smtClean="0">
                <a:latin typeface="+mj-lt"/>
              </a:rPr>
              <a:t>Better computers / dollar</a:t>
            </a:r>
          </a:p>
          <a:p>
            <a:pPr marL="342900" indent="-342900">
              <a:buFont typeface="Arial" panose="020B0604020202020204" pitchFamily="34" charset="0"/>
              <a:buChar char="•"/>
            </a:pPr>
            <a:r>
              <a:rPr lang="en-US" sz="2000" baseline="0" dirty="0" smtClean="0">
                <a:latin typeface="+mj-lt"/>
              </a:rPr>
              <a:t>Cloud</a:t>
            </a:r>
          </a:p>
          <a:p>
            <a:pPr marL="342900" indent="-342900">
              <a:buFont typeface="Arial" panose="020B0604020202020204" pitchFamily="34" charset="0"/>
              <a:buChar char="•"/>
            </a:pPr>
            <a:r>
              <a:rPr lang="en-US" sz="2000" baseline="0" dirty="0" smtClean="0">
                <a:latin typeface="+mj-lt"/>
              </a:rPr>
              <a:t>Modelers are getting smarter</a:t>
            </a:r>
          </a:p>
          <a:p>
            <a:pPr marL="342900" indent="-342900">
              <a:buFont typeface="Arial" panose="020B0604020202020204" pitchFamily="34" charset="0"/>
              <a:buChar char="•"/>
            </a:pPr>
            <a:r>
              <a:rPr lang="en-US" sz="2000" baseline="0" dirty="0" smtClean="0">
                <a:latin typeface="+mj-lt"/>
              </a:rPr>
              <a:t>Foundational tools (e.g. </a:t>
            </a:r>
            <a:r>
              <a:rPr lang="en-US" sz="2000" baseline="0" dirty="0" err="1" smtClean="0">
                <a:latin typeface="+mj-lt"/>
              </a:rPr>
              <a:t>GridLab</a:t>
            </a:r>
            <a:r>
              <a:rPr lang="en-US" sz="2000" baseline="0" dirty="0" smtClean="0">
                <a:latin typeface="+mj-lt"/>
              </a:rPr>
              <a:t>-D</a:t>
            </a:r>
            <a:r>
              <a:rPr lang="en-US" baseline="0" dirty="0" smtClean="0"/>
              <a:t>)</a:t>
            </a:r>
          </a:p>
        </p:txBody>
      </p:sp>
      <p:sp>
        <p:nvSpPr>
          <p:cNvPr id="4" name="Title 3"/>
          <p:cNvSpPr>
            <a:spLocks noGrp="1"/>
          </p:cNvSpPr>
          <p:nvPr>
            <p:ph type="title"/>
          </p:nvPr>
        </p:nvSpPr>
        <p:spPr/>
        <p:txBody>
          <a:bodyPr/>
          <a:lstStyle/>
          <a:p>
            <a:r>
              <a:rPr lang="en-US" dirty="0" smtClean="0"/>
              <a:t>The Analytics Process</a:t>
            </a:r>
            <a:endParaRPr lang="en-US" dirty="0"/>
          </a:p>
        </p:txBody>
      </p:sp>
    </p:spTree>
    <p:extLst>
      <p:ext uri="{BB962C8B-B14F-4D97-AF65-F5344CB8AC3E}">
        <p14:creationId xmlns:p14="http://schemas.microsoft.com/office/powerpoint/2010/main" val="21954486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cxm2\AppData\Local\Microsoft\Windows\Temporary Internet Files\Content.IE5\NN23TXAD\MC900383836[1].wmf"/>
          <p:cNvPicPr>
            <a:picLocks noChangeAspect="1" noChangeArrowheads="1"/>
          </p:cNvPicPr>
          <p:nvPr/>
        </p:nvPicPr>
        <p:blipFill>
          <a:blip r:embed="rId2">
            <a:lum bright="43000" contrast="-54000"/>
            <a:extLst>
              <a:ext uri="{28A0092B-C50C-407E-A947-70E740481C1C}">
                <a14:useLocalDpi xmlns:a14="http://schemas.microsoft.com/office/drawing/2010/main" val="0"/>
              </a:ext>
            </a:extLst>
          </a:blip>
          <a:srcRect/>
          <a:stretch>
            <a:fillRect/>
          </a:stretch>
        </p:blipFill>
        <p:spPr bwMode="auto">
          <a:xfrm rot="5400000">
            <a:off x="552258" y="1621274"/>
            <a:ext cx="5058684" cy="402262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Keys to analytics</a:t>
            </a:r>
            <a:endParaRPr lang="en-US" dirty="0"/>
          </a:p>
        </p:txBody>
      </p:sp>
      <p:sp>
        <p:nvSpPr>
          <p:cNvPr id="3" name="Content Placeholder 2"/>
          <p:cNvSpPr>
            <a:spLocks noGrp="1"/>
          </p:cNvSpPr>
          <p:nvPr>
            <p:ph idx="1"/>
          </p:nvPr>
        </p:nvSpPr>
        <p:spPr>
          <a:xfrm>
            <a:off x="4100286" y="1369606"/>
            <a:ext cx="5043714" cy="4525963"/>
          </a:xfrm>
        </p:spPr>
        <p:txBody>
          <a:bodyPr/>
          <a:lstStyle/>
          <a:p>
            <a:pPr marL="0" indent="0">
              <a:spcAft>
                <a:spcPts val="500"/>
              </a:spcAft>
              <a:buNone/>
            </a:pPr>
            <a:r>
              <a:rPr lang="en-US" sz="2800" b="1" dirty="0" smtClean="0"/>
              <a:t>Shared, consistent data</a:t>
            </a:r>
          </a:p>
          <a:p>
            <a:pPr marL="0" indent="0">
              <a:spcAft>
                <a:spcPts val="500"/>
              </a:spcAft>
              <a:buNone/>
            </a:pPr>
            <a:r>
              <a:rPr lang="en-US" sz="2800" b="1" dirty="0" smtClean="0"/>
              <a:t>Open development</a:t>
            </a:r>
          </a:p>
          <a:p>
            <a:pPr marL="0" indent="0">
              <a:spcAft>
                <a:spcPts val="500"/>
              </a:spcAft>
              <a:buNone/>
            </a:pPr>
            <a:r>
              <a:rPr lang="en-US" sz="2800" b="1" dirty="0" smtClean="0"/>
              <a:t>Death to silos</a:t>
            </a:r>
          </a:p>
          <a:p>
            <a:pPr marL="0" indent="0">
              <a:spcAft>
                <a:spcPts val="500"/>
              </a:spcAft>
              <a:buNone/>
            </a:pPr>
            <a:r>
              <a:rPr lang="en-US" sz="2800" b="1" dirty="0" smtClean="0"/>
              <a:t>Focus first on real problems</a:t>
            </a:r>
          </a:p>
          <a:p>
            <a:pPr marL="400050" lvl="1" indent="0">
              <a:spcAft>
                <a:spcPts val="500"/>
              </a:spcAft>
              <a:buNone/>
            </a:pPr>
            <a:r>
              <a:rPr lang="en-US" sz="2400" b="1" dirty="0" smtClean="0"/>
              <a:t>Distributed generation</a:t>
            </a:r>
          </a:p>
          <a:p>
            <a:pPr marL="400050" lvl="1" indent="0">
              <a:spcAft>
                <a:spcPts val="500"/>
              </a:spcAft>
              <a:buNone/>
            </a:pPr>
            <a:r>
              <a:rPr lang="en-US" sz="2400" b="1" dirty="0" smtClean="0"/>
              <a:t>CVR</a:t>
            </a:r>
          </a:p>
          <a:p>
            <a:pPr marL="0" indent="0">
              <a:spcAft>
                <a:spcPts val="500"/>
              </a:spcAft>
              <a:buNone/>
            </a:pPr>
            <a:r>
              <a:rPr lang="en-US" sz="2800" b="1" dirty="0" smtClean="0"/>
              <a:t>Big Computing</a:t>
            </a:r>
          </a:p>
          <a:p>
            <a:pPr marL="0" indent="0">
              <a:spcAft>
                <a:spcPts val="500"/>
              </a:spcAft>
              <a:buNone/>
            </a:pPr>
            <a:r>
              <a:rPr lang="en-US" sz="2800" b="1" dirty="0" smtClean="0"/>
              <a:t>Cloud</a:t>
            </a:r>
          </a:p>
        </p:txBody>
      </p:sp>
    </p:spTree>
    <p:extLst>
      <p:ext uri="{BB962C8B-B14F-4D97-AF65-F5344CB8AC3E}">
        <p14:creationId xmlns:p14="http://schemas.microsoft.com/office/powerpoint/2010/main" val="15017753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Keys to analytics</a:t>
            </a:r>
            <a:endParaRPr lang="en-US" dirty="0"/>
          </a:p>
        </p:txBody>
      </p:sp>
      <p:sp>
        <p:nvSpPr>
          <p:cNvPr id="3" name="Content Placeholder 2"/>
          <p:cNvSpPr>
            <a:spLocks noGrp="1"/>
          </p:cNvSpPr>
          <p:nvPr>
            <p:ph idx="1"/>
          </p:nvPr>
        </p:nvSpPr>
        <p:spPr>
          <a:xfrm>
            <a:off x="820057" y="1427664"/>
            <a:ext cx="7874000" cy="4525963"/>
          </a:xfrm>
        </p:spPr>
        <p:txBody>
          <a:bodyPr/>
          <a:lstStyle/>
          <a:p>
            <a:pPr marL="0" indent="0">
              <a:spcAft>
                <a:spcPts val="500"/>
              </a:spcAft>
              <a:buNone/>
            </a:pPr>
            <a:r>
              <a:rPr lang="en-US" sz="2800" b="1" dirty="0" smtClean="0"/>
              <a:t>Shared, consistent data – </a:t>
            </a:r>
            <a:r>
              <a:rPr lang="en-US" sz="2800" b="1" dirty="0" smtClean="0">
                <a:solidFill>
                  <a:schemeClr val="accent2">
                    <a:lumMod val="75000"/>
                  </a:schemeClr>
                </a:solidFill>
              </a:rPr>
              <a:t>Grid State</a:t>
            </a:r>
          </a:p>
          <a:p>
            <a:pPr marL="0" indent="0">
              <a:spcAft>
                <a:spcPts val="500"/>
              </a:spcAft>
              <a:buNone/>
            </a:pPr>
            <a:r>
              <a:rPr lang="en-US" sz="2800" b="1" dirty="0" smtClean="0"/>
              <a:t>Open development </a:t>
            </a:r>
            <a:r>
              <a:rPr lang="en-US" sz="2800" b="1" dirty="0" smtClean="0">
                <a:solidFill>
                  <a:schemeClr val="accent2">
                    <a:lumMod val="75000"/>
                  </a:schemeClr>
                </a:solidFill>
              </a:rPr>
              <a:t>-- OMF</a:t>
            </a:r>
          </a:p>
          <a:p>
            <a:pPr marL="0" indent="0">
              <a:spcAft>
                <a:spcPts val="500"/>
              </a:spcAft>
              <a:buNone/>
            </a:pPr>
            <a:r>
              <a:rPr lang="en-US" sz="2800" b="1" dirty="0" smtClean="0"/>
              <a:t>Death to silos </a:t>
            </a:r>
            <a:r>
              <a:rPr lang="en-US" sz="2800" b="1" dirty="0" smtClean="0">
                <a:solidFill>
                  <a:schemeClr val="accent2">
                    <a:lumMod val="75000"/>
                  </a:schemeClr>
                </a:solidFill>
              </a:rPr>
              <a:t>-- OMF</a:t>
            </a:r>
          </a:p>
          <a:p>
            <a:pPr marL="0" indent="0">
              <a:spcAft>
                <a:spcPts val="500"/>
              </a:spcAft>
              <a:buNone/>
            </a:pPr>
            <a:r>
              <a:rPr lang="en-US" sz="2800" b="1" dirty="0" smtClean="0"/>
              <a:t>Focus first on real problems</a:t>
            </a:r>
          </a:p>
          <a:p>
            <a:pPr marL="400050" lvl="1" indent="0">
              <a:spcAft>
                <a:spcPts val="500"/>
              </a:spcAft>
              <a:buNone/>
            </a:pPr>
            <a:r>
              <a:rPr lang="en-US" sz="2400" b="1" dirty="0" smtClean="0"/>
              <a:t>Distributed generation </a:t>
            </a:r>
            <a:r>
              <a:rPr lang="en-US" sz="2400" b="1" dirty="0" smtClean="0">
                <a:solidFill>
                  <a:schemeClr val="accent2">
                    <a:lumMod val="75000"/>
                  </a:schemeClr>
                </a:solidFill>
              </a:rPr>
              <a:t>– SUNDA, using OMF</a:t>
            </a:r>
          </a:p>
          <a:p>
            <a:pPr marL="400050" lvl="1" indent="0">
              <a:spcAft>
                <a:spcPts val="500"/>
              </a:spcAft>
              <a:buNone/>
            </a:pPr>
            <a:r>
              <a:rPr lang="en-US" sz="2400" b="1" dirty="0" smtClean="0"/>
              <a:t>CVR </a:t>
            </a:r>
            <a:r>
              <a:rPr lang="en-US" sz="2400" b="1" dirty="0" smtClean="0">
                <a:solidFill>
                  <a:schemeClr val="accent2">
                    <a:lumMod val="75000"/>
                  </a:schemeClr>
                </a:solidFill>
              </a:rPr>
              <a:t>– </a:t>
            </a:r>
            <a:r>
              <a:rPr lang="en-US" sz="2400" b="1" dirty="0" err="1" smtClean="0">
                <a:solidFill>
                  <a:schemeClr val="accent2">
                    <a:lumMod val="75000"/>
                  </a:schemeClr>
                </a:solidFill>
              </a:rPr>
              <a:t>Hutchison</a:t>
            </a:r>
            <a:r>
              <a:rPr lang="en-US" sz="2400" b="1" dirty="0" err="1">
                <a:solidFill>
                  <a:schemeClr val="accent2">
                    <a:lumMod val="75000"/>
                  </a:schemeClr>
                </a:solidFill>
              </a:rPr>
              <a:t>using</a:t>
            </a:r>
            <a:r>
              <a:rPr lang="en-US" sz="2400" b="1" dirty="0">
                <a:solidFill>
                  <a:schemeClr val="accent2">
                    <a:lumMod val="75000"/>
                  </a:schemeClr>
                </a:solidFill>
              </a:rPr>
              <a:t> </a:t>
            </a:r>
            <a:r>
              <a:rPr lang="en-US" sz="2400" b="1" dirty="0" smtClean="0">
                <a:solidFill>
                  <a:schemeClr val="accent2">
                    <a:lumMod val="75000"/>
                  </a:schemeClr>
                </a:solidFill>
              </a:rPr>
              <a:t>OMF</a:t>
            </a:r>
          </a:p>
          <a:p>
            <a:pPr marL="400050" lvl="1" indent="0">
              <a:spcAft>
                <a:spcPts val="500"/>
              </a:spcAft>
              <a:buNone/>
            </a:pPr>
            <a:r>
              <a:rPr lang="en-US" sz="2400" b="1" dirty="0" smtClean="0"/>
              <a:t>Resilience </a:t>
            </a:r>
            <a:r>
              <a:rPr lang="en-US" sz="2400" b="1" dirty="0" smtClean="0">
                <a:solidFill>
                  <a:schemeClr val="accent2">
                    <a:lumMod val="75000"/>
                  </a:schemeClr>
                </a:solidFill>
              </a:rPr>
              <a:t>– Sandia, </a:t>
            </a:r>
            <a:r>
              <a:rPr lang="en-US" sz="2400" b="1" dirty="0" err="1" smtClean="0">
                <a:solidFill>
                  <a:schemeClr val="accent2">
                    <a:lumMod val="75000"/>
                  </a:schemeClr>
                </a:solidFill>
              </a:rPr>
              <a:t>QER</a:t>
            </a:r>
            <a:r>
              <a:rPr lang="en-US" sz="2400" b="1" dirty="0" err="1">
                <a:solidFill>
                  <a:schemeClr val="accent2">
                    <a:lumMod val="75000"/>
                  </a:schemeClr>
                </a:solidFill>
              </a:rPr>
              <a:t>using</a:t>
            </a:r>
            <a:r>
              <a:rPr lang="en-US" sz="2400" b="1" dirty="0">
                <a:solidFill>
                  <a:schemeClr val="accent2">
                    <a:lumMod val="75000"/>
                  </a:schemeClr>
                </a:solidFill>
              </a:rPr>
              <a:t> </a:t>
            </a:r>
            <a:r>
              <a:rPr lang="en-US" sz="2400" b="1" dirty="0" smtClean="0">
                <a:solidFill>
                  <a:schemeClr val="accent2">
                    <a:lumMod val="75000"/>
                  </a:schemeClr>
                </a:solidFill>
              </a:rPr>
              <a:t>OMF</a:t>
            </a:r>
          </a:p>
          <a:p>
            <a:pPr marL="0" indent="0">
              <a:spcAft>
                <a:spcPts val="500"/>
              </a:spcAft>
              <a:buNone/>
            </a:pPr>
            <a:r>
              <a:rPr lang="en-US" sz="2800" b="1" dirty="0" smtClean="0"/>
              <a:t>Big Computing </a:t>
            </a:r>
            <a:r>
              <a:rPr lang="en-US" sz="2800" b="1" dirty="0" smtClean="0">
                <a:solidFill>
                  <a:schemeClr val="accent2">
                    <a:lumMod val="75000"/>
                  </a:schemeClr>
                </a:solidFill>
              </a:rPr>
              <a:t>– Intel, GE, Smart America Challenge</a:t>
            </a:r>
          </a:p>
          <a:p>
            <a:pPr marL="0" indent="0">
              <a:spcAft>
                <a:spcPts val="500"/>
              </a:spcAft>
              <a:buNone/>
            </a:pPr>
            <a:r>
              <a:rPr lang="en-US" sz="2800" b="1" dirty="0" smtClean="0"/>
              <a:t>Cloud </a:t>
            </a:r>
            <a:r>
              <a:rPr lang="en-US" sz="2800" b="1" i="1" dirty="0">
                <a:solidFill>
                  <a:schemeClr val="accent2">
                    <a:lumMod val="75000"/>
                  </a:schemeClr>
                </a:solidFill>
              </a:rPr>
              <a:t>– Intel, GE, Smart American</a:t>
            </a:r>
            <a:endParaRPr lang="en-US" sz="2800" b="1" i="1" dirty="0" smtClean="0">
              <a:solidFill>
                <a:schemeClr val="accent2">
                  <a:lumMod val="75000"/>
                </a:schemeClr>
              </a:solidFill>
            </a:endParaRPr>
          </a:p>
        </p:txBody>
      </p:sp>
    </p:spTree>
    <p:extLst>
      <p:ext uri="{BB962C8B-B14F-4D97-AF65-F5344CB8AC3E}">
        <p14:creationId xmlns:p14="http://schemas.microsoft.com/office/powerpoint/2010/main" val="30647011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419738" y="2107996"/>
            <a:ext cx="8148811" cy="2711587"/>
            <a:chOff x="563217" y="1668230"/>
            <a:chExt cx="8148811" cy="2711587"/>
          </a:xfrm>
        </p:grpSpPr>
        <p:sp>
          <p:nvSpPr>
            <p:cNvPr id="9" name="Cloud 8"/>
            <p:cNvSpPr/>
            <p:nvPr/>
          </p:nvSpPr>
          <p:spPr>
            <a:xfrm>
              <a:off x="583095" y="1704172"/>
              <a:ext cx="1447800" cy="111108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0" name="Rectangle 9"/>
            <p:cNvSpPr/>
            <p:nvPr/>
          </p:nvSpPr>
          <p:spPr>
            <a:xfrm>
              <a:off x="4104861" y="1787056"/>
              <a:ext cx="838200" cy="193774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1" name="Rectangle 10"/>
            <p:cNvSpPr/>
            <p:nvPr/>
          </p:nvSpPr>
          <p:spPr>
            <a:xfrm>
              <a:off x="2392017" y="1813175"/>
              <a:ext cx="1263926" cy="1606336"/>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2" name="Flowchart: Magnetic Disk 11"/>
            <p:cNvSpPr/>
            <p:nvPr/>
          </p:nvSpPr>
          <p:spPr>
            <a:xfrm>
              <a:off x="2512914" y="2306707"/>
              <a:ext cx="530299" cy="690958"/>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3" name="Flowchart: Magnetic Disk 12"/>
            <p:cNvSpPr/>
            <p:nvPr/>
          </p:nvSpPr>
          <p:spPr>
            <a:xfrm>
              <a:off x="3108954" y="1921537"/>
              <a:ext cx="221187" cy="345479"/>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4" name="Flowchart: Magnetic Disk 13"/>
            <p:cNvSpPr/>
            <p:nvPr/>
          </p:nvSpPr>
          <p:spPr>
            <a:xfrm>
              <a:off x="3329657" y="2652980"/>
              <a:ext cx="221187" cy="345479"/>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 name="Flowchart: Magnetic Disk 14"/>
            <p:cNvSpPr/>
            <p:nvPr/>
          </p:nvSpPr>
          <p:spPr>
            <a:xfrm>
              <a:off x="3194934" y="3033941"/>
              <a:ext cx="221187" cy="345479"/>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nvGrpSpPr>
            <p:cNvPr id="16" name="Group 12"/>
            <p:cNvGrpSpPr/>
            <p:nvPr/>
          </p:nvGrpSpPr>
          <p:grpSpPr>
            <a:xfrm>
              <a:off x="937593" y="1813175"/>
              <a:ext cx="762000" cy="839805"/>
              <a:chOff x="853937" y="3964139"/>
              <a:chExt cx="1127263" cy="1107186"/>
            </a:xfrm>
          </p:grpSpPr>
          <p:grpSp>
            <p:nvGrpSpPr>
              <p:cNvPr id="53" name="Group 49"/>
              <p:cNvGrpSpPr/>
              <p:nvPr/>
            </p:nvGrpSpPr>
            <p:grpSpPr>
              <a:xfrm>
                <a:off x="1219200" y="3964139"/>
                <a:ext cx="762000" cy="917448"/>
                <a:chOff x="1828800" y="3810000"/>
                <a:chExt cx="1219200" cy="917448"/>
              </a:xfrm>
            </p:grpSpPr>
            <p:sp>
              <p:nvSpPr>
                <p:cNvPr id="55" name="Flowchart: Magnetic Disk 54"/>
                <p:cNvSpPr/>
                <p:nvPr/>
              </p:nvSpPr>
              <p:spPr>
                <a:xfrm>
                  <a:off x="1828800" y="3810000"/>
                  <a:ext cx="914400" cy="612648"/>
                </a:xfrm>
                <a:prstGeom prst="flowChartMagneticDisk">
                  <a:avLst/>
                </a:prstGeom>
                <a:ln w="9525"/>
              </p:spPr>
              <p:style>
                <a:lnRef idx="1">
                  <a:schemeClr val="accent3"/>
                </a:lnRef>
                <a:fillRef idx="2">
                  <a:schemeClr val="accent3"/>
                </a:fillRef>
                <a:effectRef idx="1">
                  <a:schemeClr val="accent3"/>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56" name="Flowchart: Magnetic Disk 55"/>
                <p:cNvSpPr/>
                <p:nvPr/>
              </p:nvSpPr>
              <p:spPr>
                <a:xfrm>
                  <a:off x="1981200" y="3962400"/>
                  <a:ext cx="914400" cy="612648"/>
                </a:xfrm>
                <a:prstGeom prst="flowChartMagneticDisk">
                  <a:avLst/>
                </a:prstGeom>
                <a:ln w="9525"/>
              </p:spPr>
              <p:style>
                <a:lnRef idx="1">
                  <a:schemeClr val="accent3"/>
                </a:lnRef>
                <a:fillRef idx="2">
                  <a:schemeClr val="accent3"/>
                </a:fillRef>
                <a:effectRef idx="1">
                  <a:schemeClr val="accent3"/>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57" name="Flowchart: Magnetic Disk 56"/>
                <p:cNvSpPr/>
                <p:nvPr/>
              </p:nvSpPr>
              <p:spPr>
                <a:xfrm>
                  <a:off x="2133600" y="4114800"/>
                  <a:ext cx="914400" cy="612648"/>
                </a:xfrm>
                <a:prstGeom prst="flowChartMagneticDisk">
                  <a:avLst/>
                </a:prstGeom>
                <a:ln w="9525"/>
              </p:spPr>
              <p:style>
                <a:lnRef idx="1">
                  <a:schemeClr val="accent3"/>
                </a:lnRef>
                <a:fillRef idx="2">
                  <a:schemeClr val="accent3"/>
                </a:fillRef>
                <a:effectRef idx="1">
                  <a:schemeClr val="accent3"/>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sp>
            <p:nvSpPr>
              <p:cNvPr id="54" name="Flowchart: Multidocument 53"/>
              <p:cNvSpPr/>
              <p:nvPr/>
            </p:nvSpPr>
            <p:spPr>
              <a:xfrm>
                <a:off x="853937" y="4387049"/>
                <a:ext cx="838200" cy="684276"/>
              </a:xfrm>
              <a:prstGeom prst="flowChartMultidocument">
                <a:avLst/>
              </a:prstGeom>
              <a:ln w="9525"/>
            </p:spPr>
            <p:style>
              <a:lnRef idx="1">
                <a:schemeClr val="accent3"/>
              </a:lnRef>
              <a:fillRef idx="2">
                <a:schemeClr val="accent3"/>
              </a:fillRef>
              <a:effectRef idx="1">
                <a:schemeClr val="accent3"/>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sp>
          <p:nvSpPr>
            <p:cNvPr id="17" name="Flowchart: Magnetic Disk 16"/>
            <p:cNvSpPr/>
            <p:nvPr/>
          </p:nvSpPr>
          <p:spPr>
            <a:xfrm>
              <a:off x="960607" y="2942090"/>
              <a:ext cx="704850" cy="685800"/>
            </a:xfrm>
            <a:prstGeom prst="flowChartMagneticDisk">
              <a:avLst/>
            </a:prstGeom>
            <a:ln w="9525"/>
          </p:spPr>
          <p:style>
            <a:lnRef idx="1">
              <a:schemeClr val="accent3"/>
            </a:lnRef>
            <a:fillRef idx="2">
              <a:schemeClr val="accent3"/>
            </a:fillRef>
            <a:effectRef idx="1">
              <a:schemeClr val="accent3"/>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8" name="Rectangle 17"/>
            <p:cNvSpPr/>
            <p:nvPr/>
          </p:nvSpPr>
          <p:spPr>
            <a:xfrm>
              <a:off x="563217" y="1668230"/>
              <a:ext cx="1524000" cy="2076450"/>
            </a:xfrm>
            <a:prstGeom prst="rect">
              <a:avLst/>
            </a:prstGeom>
            <a:noFill/>
            <a:ln w="952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a:solidFill>
                  <a:prstClr val="white"/>
                </a:solidFill>
                <a:latin typeface="Arial" pitchFamily="34" charset="0"/>
                <a:cs typeface="Arial" pitchFamily="34" charset="0"/>
              </a:endParaRPr>
            </a:p>
          </p:txBody>
        </p:sp>
        <p:grpSp>
          <p:nvGrpSpPr>
            <p:cNvPr id="19" name="Group 15"/>
            <p:cNvGrpSpPr/>
            <p:nvPr/>
          </p:nvGrpSpPr>
          <p:grpSpPr>
            <a:xfrm>
              <a:off x="4191000" y="1905000"/>
              <a:ext cx="685800" cy="1702381"/>
              <a:chOff x="4419600" y="3714750"/>
              <a:chExt cx="685800" cy="1820400"/>
            </a:xfrm>
          </p:grpSpPr>
          <p:sp>
            <p:nvSpPr>
              <p:cNvPr id="49" name="Rectangle 48"/>
              <p:cNvSpPr/>
              <p:nvPr/>
            </p:nvSpPr>
            <p:spPr>
              <a:xfrm>
                <a:off x="4419600" y="3714750"/>
                <a:ext cx="685800" cy="40178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50" name="Rectangle 49"/>
              <p:cNvSpPr/>
              <p:nvPr/>
            </p:nvSpPr>
            <p:spPr>
              <a:xfrm>
                <a:off x="4419600" y="4186154"/>
                <a:ext cx="685800" cy="40178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51" name="Rectangle 50"/>
              <p:cNvSpPr/>
              <p:nvPr/>
            </p:nvSpPr>
            <p:spPr>
              <a:xfrm>
                <a:off x="4419600" y="4669536"/>
                <a:ext cx="685800" cy="40178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52" name="Rectangle 51"/>
              <p:cNvSpPr/>
              <p:nvPr/>
            </p:nvSpPr>
            <p:spPr>
              <a:xfrm>
                <a:off x="4419600" y="5133361"/>
                <a:ext cx="685800" cy="40178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20" name="Group 16"/>
            <p:cNvGrpSpPr/>
            <p:nvPr/>
          </p:nvGrpSpPr>
          <p:grpSpPr>
            <a:xfrm>
              <a:off x="7497417" y="1763479"/>
              <a:ext cx="1066800" cy="1593181"/>
              <a:chOff x="7620000" y="3964138"/>
              <a:chExt cx="1066800" cy="1593181"/>
            </a:xfrm>
          </p:grpSpPr>
          <p:sp>
            <p:nvSpPr>
              <p:cNvPr id="46" name="Rectangle 45"/>
              <p:cNvSpPr/>
              <p:nvPr/>
            </p:nvSpPr>
            <p:spPr>
              <a:xfrm>
                <a:off x="7620000" y="3964138"/>
                <a:ext cx="1066800" cy="159318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47" name="Picture 4" descr="http://confluence.atlassian.com/download/attachments/267257848/versionworkload_report-report.png?version=1&amp;modificationDate=12400076453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21873" y="4132793"/>
                <a:ext cx="724778" cy="657074"/>
              </a:xfrm>
              <a:prstGeom prst="rect">
                <a:avLst/>
              </a:prstGeom>
              <a:noFill/>
              <a:ln>
                <a:solidFill>
                  <a:srgbClr val="002060"/>
                </a:solidFill>
              </a:ln>
              <a:extLst>
                <a:ext uri="{909E8E84-426E-40DD-AFC4-6F175D3DCCD1}">
                  <a14:hiddenFill xmlns:a14="http://schemas.microsoft.com/office/drawing/2010/main">
                    <a:solidFill>
                      <a:srgbClr val="FFFFFF"/>
                    </a:solidFill>
                  </a14:hiddenFill>
                </a:ext>
              </a:extLst>
            </p:spPr>
          </p:pic>
          <p:pic>
            <p:nvPicPr>
              <p:cNvPr id="48" name="Picture 6" descr="http://www.padowan.dk/graph/images/DialogMai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1873" y="4871273"/>
                <a:ext cx="761925" cy="5429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Group 17"/>
            <p:cNvGrpSpPr/>
            <p:nvPr/>
          </p:nvGrpSpPr>
          <p:grpSpPr>
            <a:xfrm>
              <a:off x="6476999" y="1668230"/>
              <a:ext cx="609600" cy="1950031"/>
              <a:chOff x="6636025" y="3929673"/>
              <a:chExt cx="609600" cy="1779474"/>
            </a:xfrm>
          </p:grpSpPr>
          <p:sp>
            <p:nvSpPr>
              <p:cNvPr id="43" name="Flowchart: Magnetic Disk 42"/>
              <p:cNvSpPr/>
              <p:nvPr/>
            </p:nvSpPr>
            <p:spPr>
              <a:xfrm>
                <a:off x="6636025" y="4956012"/>
                <a:ext cx="609600" cy="75313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44" name="Flowchart: Magnetic Disk 43"/>
              <p:cNvSpPr/>
              <p:nvPr/>
            </p:nvSpPr>
            <p:spPr>
              <a:xfrm>
                <a:off x="6636025" y="4446884"/>
                <a:ext cx="609600" cy="75313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45" name="Flowchart: Magnetic Disk 44"/>
              <p:cNvSpPr/>
              <p:nvPr/>
            </p:nvSpPr>
            <p:spPr>
              <a:xfrm>
                <a:off x="6636025" y="3929673"/>
                <a:ext cx="609600" cy="75313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cxnSp>
          <p:nvCxnSpPr>
            <p:cNvPr id="22" name="Straight Arrow Connector 21"/>
            <p:cNvCxnSpPr/>
            <p:nvPr/>
          </p:nvCxnSpPr>
          <p:spPr>
            <a:xfrm>
              <a:off x="4813851" y="2071580"/>
              <a:ext cx="17526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813851" y="2522609"/>
              <a:ext cx="17526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4813851" y="2997665"/>
              <a:ext cx="17526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813851" y="3419511"/>
              <a:ext cx="17526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grpSp>
          <p:nvGrpSpPr>
            <p:cNvPr id="26" name="Group 22"/>
            <p:cNvGrpSpPr/>
            <p:nvPr/>
          </p:nvGrpSpPr>
          <p:grpSpPr>
            <a:xfrm>
              <a:off x="5287617" y="2608454"/>
              <a:ext cx="704850" cy="1009807"/>
              <a:chOff x="7796142" y="3886200"/>
              <a:chExt cx="985908" cy="1304018"/>
            </a:xfrm>
          </p:grpSpPr>
          <p:sp>
            <p:nvSpPr>
              <p:cNvPr id="41" name="Rectangle 40"/>
              <p:cNvSpPr/>
              <p:nvPr/>
            </p:nvSpPr>
            <p:spPr>
              <a:xfrm>
                <a:off x="7796142" y="3886200"/>
                <a:ext cx="985908" cy="128765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42" name="Picture 2" descr="http://upload.wikimedia.org/wikipedia/commons/thumb/9/90/Electricity_Grid_Schematic_English.svg/300px-Electricity_Grid_Schematic_English.sv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96142" y="3895393"/>
                <a:ext cx="985907" cy="129482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p:cNvCxnSpPr/>
            <p:nvPr/>
          </p:nvCxnSpPr>
          <p:spPr>
            <a:xfrm>
              <a:off x="7086599" y="2617858"/>
              <a:ext cx="571500" cy="451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32" idx="4"/>
            </p:cNvCxnSpPr>
            <p:nvPr/>
          </p:nvCxnSpPr>
          <p:spPr>
            <a:xfrm>
              <a:off x="3551328" y="2430546"/>
              <a:ext cx="893417" cy="10316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4" idx="4"/>
            </p:cNvCxnSpPr>
            <p:nvPr/>
          </p:nvCxnSpPr>
          <p:spPr>
            <a:xfrm>
              <a:off x="3550844" y="2825720"/>
              <a:ext cx="875266" cy="17273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3" idx="4"/>
            </p:cNvCxnSpPr>
            <p:nvPr/>
          </p:nvCxnSpPr>
          <p:spPr>
            <a:xfrm>
              <a:off x="3330141" y="2094277"/>
              <a:ext cx="1114604"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5" idx="4"/>
            </p:cNvCxnSpPr>
            <p:nvPr/>
          </p:nvCxnSpPr>
          <p:spPr>
            <a:xfrm>
              <a:off x="3416121" y="3206681"/>
              <a:ext cx="1009989" cy="21283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2" name="Flowchart: Magnetic Disk 31"/>
            <p:cNvSpPr/>
            <p:nvPr/>
          </p:nvSpPr>
          <p:spPr>
            <a:xfrm>
              <a:off x="3330141" y="2257806"/>
              <a:ext cx="221187" cy="345479"/>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eaLnBrk="0" fontAlgn="base" hangingPunct="0">
                <a:spcBef>
                  <a:spcPct val="0"/>
                </a:spcBef>
                <a:spcAft>
                  <a:spcPct val="0"/>
                </a:spcAft>
              </a:pPr>
              <a:endParaRPr lang="en-US">
                <a:solidFill>
                  <a:prstClr val="black"/>
                </a:solidFill>
                <a:latin typeface="Arial" pitchFamily="34" charset="0"/>
                <a:cs typeface="Arial" pitchFamily="34" charset="0"/>
              </a:endParaRPr>
            </a:p>
          </p:txBody>
        </p:sp>
        <p:cxnSp>
          <p:nvCxnSpPr>
            <p:cNvPr id="33" name="Straight Arrow Connector 32"/>
            <p:cNvCxnSpPr/>
            <p:nvPr/>
          </p:nvCxnSpPr>
          <p:spPr>
            <a:xfrm>
              <a:off x="1472298" y="2227020"/>
              <a:ext cx="1224519" cy="42065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1504194" y="2815257"/>
              <a:ext cx="1192623" cy="46973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703761" y="3733486"/>
              <a:ext cx="1073983" cy="646331"/>
            </a:xfrm>
            <a:prstGeom prst="rect">
              <a:avLst/>
            </a:prstGeom>
            <a:noFill/>
          </p:spPr>
          <p:txBody>
            <a:bodyPr wrap="square" rtlCol="0">
              <a:spAutoFit/>
            </a:bodyPr>
            <a:lstStyle/>
            <a:p>
              <a:pPr eaLnBrk="0" fontAlgn="base" hangingPunct="0">
                <a:spcBef>
                  <a:spcPct val="0"/>
                </a:spcBef>
                <a:spcAft>
                  <a:spcPct val="0"/>
                </a:spcAft>
              </a:pPr>
              <a:r>
                <a:rPr lang="en-US" sz="1200" dirty="0">
                  <a:solidFill>
                    <a:prstClr val="black"/>
                  </a:solidFill>
                  <a:latin typeface="Arial" pitchFamily="34" charset="0"/>
                  <a:cs typeface="Arial" pitchFamily="34" charset="0"/>
                </a:rPr>
                <a:t>Source </a:t>
              </a:r>
            </a:p>
            <a:p>
              <a:pPr eaLnBrk="0" fontAlgn="base" hangingPunct="0">
                <a:spcBef>
                  <a:spcPct val="0"/>
                </a:spcBef>
                <a:spcAft>
                  <a:spcPct val="0"/>
                </a:spcAft>
              </a:pPr>
              <a:r>
                <a:rPr lang="en-US" sz="1200" dirty="0">
                  <a:solidFill>
                    <a:prstClr val="black"/>
                  </a:solidFill>
                  <a:latin typeface="Arial" pitchFamily="34" charset="0"/>
                  <a:cs typeface="Arial" pitchFamily="34" charset="0"/>
                </a:rPr>
                <a:t>Data </a:t>
              </a:r>
            </a:p>
            <a:p>
              <a:pPr eaLnBrk="0" fontAlgn="base" hangingPunct="0">
                <a:spcBef>
                  <a:spcPct val="0"/>
                </a:spcBef>
                <a:spcAft>
                  <a:spcPct val="0"/>
                </a:spcAft>
              </a:pPr>
              <a:r>
                <a:rPr lang="en-US" sz="1200" dirty="0">
                  <a:solidFill>
                    <a:prstClr val="black"/>
                  </a:solidFill>
                  <a:latin typeface="Arial" pitchFamily="34" charset="0"/>
                  <a:cs typeface="Arial" pitchFamily="34" charset="0"/>
                </a:rPr>
                <a:t>Module</a:t>
              </a:r>
            </a:p>
          </p:txBody>
        </p:sp>
        <p:sp>
          <p:nvSpPr>
            <p:cNvPr id="36" name="TextBox 35"/>
            <p:cNvSpPr txBox="1"/>
            <p:nvPr/>
          </p:nvSpPr>
          <p:spPr>
            <a:xfrm>
              <a:off x="2408428" y="3497030"/>
              <a:ext cx="891591" cy="646331"/>
            </a:xfrm>
            <a:prstGeom prst="rect">
              <a:avLst/>
            </a:prstGeom>
            <a:noFill/>
          </p:spPr>
          <p:txBody>
            <a:bodyPr wrap="none" rtlCol="0">
              <a:spAutoFit/>
            </a:bodyPr>
            <a:lstStyle/>
            <a:p>
              <a:pPr eaLnBrk="0" fontAlgn="base" hangingPunct="0">
                <a:spcBef>
                  <a:spcPct val="0"/>
                </a:spcBef>
                <a:spcAft>
                  <a:spcPct val="0"/>
                </a:spcAft>
              </a:pPr>
              <a:r>
                <a:rPr lang="en-US" sz="1200" dirty="0">
                  <a:solidFill>
                    <a:prstClr val="black"/>
                  </a:solidFill>
                  <a:latin typeface="Arial" pitchFamily="34" charset="0"/>
                  <a:cs typeface="Arial" pitchFamily="34" charset="0"/>
                </a:rPr>
                <a:t>Reference</a:t>
              </a:r>
            </a:p>
            <a:p>
              <a:pPr eaLnBrk="0" fontAlgn="base" hangingPunct="0">
                <a:spcBef>
                  <a:spcPct val="0"/>
                </a:spcBef>
                <a:spcAft>
                  <a:spcPct val="0"/>
                </a:spcAft>
              </a:pPr>
              <a:r>
                <a:rPr lang="en-US" sz="1200" dirty="0">
                  <a:solidFill>
                    <a:prstClr val="black"/>
                  </a:solidFill>
                  <a:latin typeface="Arial" pitchFamily="34" charset="0"/>
                  <a:cs typeface="Arial" pitchFamily="34" charset="0"/>
                </a:rPr>
                <a:t>Input</a:t>
              </a:r>
            </a:p>
            <a:p>
              <a:pPr eaLnBrk="0" fontAlgn="base" hangingPunct="0">
                <a:spcBef>
                  <a:spcPct val="0"/>
                </a:spcBef>
                <a:spcAft>
                  <a:spcPct val="0"/>
                </a:spcAft>
              </a:pPr>
              <a:r>
                <a:rPr lang="en-US" sz="1200" dirty="0">
                  <a:solidFill>
                    <a:prstClr val="black"/>
                  </a:solidFill>
                  <a:latin typeface="Arial" pitchFamily="34" charset="0"/>
                  <a:cs typeface="Arial" pitchFamily="34" charset="0"/>
                </a:rPr>
                <a:t>Module</a:t>
              </a:r>
            </a:p>
          </p:txBody>
        </p:sp>
        <p:sp>
          <p:nvSpPr>
            <p:cNvPr id="37" name="TextBox 36"/>
            <p:cNvSpPr txBox="1"/>
            <p:nvPr/>
          </p:nvSpPr>
          <p:spPr>
            <a:xfrm>
              <a:off x="4119140" y="3783901"/>
              <a:ext cx="959493" cy="461665"/>
            </a:xfrm>
            <a:prstGeom prst="rect">
              <a:avLst/>
            </a:prstGeom>
            <a:noFill/>
          </p:spPr>
          <p:txBody>
            <a:bodyPr wrap="none" rtlCol="0">
              <a:spAutoFit/>
            </a:bodyPr>
            <a:lstStyle/>
            <a:p>
              <a:pPr eaLnBrk="0" fontAlgn="base" hangingPunct="0">
                <a:spcBef>
                  <a:spcPct val="0"/>
                </a:spcBef>
                <a:spcAft>
                  <a:spcPct val="0"/>
                </a:spcAft>
              </a:pPr>
              <a:r>
                <a:rPr lang="en-US" sz="1200" dirty="0">
                  <a:solidFill>
                    <a:prstClr val="black"/>
                  </a:solidFill>
                  <a:latin typeface="Arial" pitchFamily="34" charset="0"/>
                  <a:cs typeface="Arial" pitchFamily="34" charset="0"/>
                </a:rPr>
                <a:t>Technology</a:t>
              </a:r>
            </a:p>
            <a:p>
              <a:pPr eaLnBrk="0" fontAlgn="base" hangingPunct="0">
                <a:spcBef>
                  <a:spcPct val="0"/>
                </a:spcBef>
                <a:spcAft>
                  <a:spcPct val="0"/>
                </a:spcAft>
              </a:pPr>
              <a:r>
                <a:rPr lang="en-US" sz="1200" dirty="0">
                  <a:solidFill>
                    <a:prstClr val="black"/>
                  </a:solidFill>
                  <a:latin typeface="Arial" pitchFamily="34" charset="0"/>
                  <a:cs typeface="Arial" pitchFamily="34" charset="0"/>
                </a:rPr>
                <a:t>Modules</a:t>
              </a:r>
            </a:p>
          </p:txBody>
        </p:sp>
        <p:sp>
          <p:nvSpPr>
            <p:cNvPr id="38" name="TextBox 37"/>
            <p:cNvSpPr txBox="1"/>
            <p:nvPr/>
          </p:nvSpPr>
          <p:spPr>
            <a:xfrm>
              <a:off x="6412096" y="3618261"/>
              <a:ext cx="891591" cy="646331"/>
            </a:xfrm>
            <a:prstGeom prst="rect">
              <a:avLst/>
            </a:prstGeom>
            <a:noFill/>
          </p:spPr>
          <p:txBody>
            <a:bodyPr wrap="none" rtlCol="0">
              <a:spAutoFit/>
            </a:bodyPr>
            <a:lstStyle/>
            <a:p>
              <a:pPr eaLnBrk="0" fontAlgn="base" hangingPunct="0">
                <a:spcBef>
                  <a:spcPct val="0"/>
                </a:spcBef>
                <a:spcAft>
                  <a:spcPct val="0"/>
                </a:spcAft>
              </a:pPr>
              <a:r>
                <a:rPr lang="en-US" sz="1200" dirty="0">
                  <a:solidFill>
                    <a:prstClr val="black"/>
                  </a:solidFill>
                  <a:latin typeface="Arial" pitchFamily="34" charset="0"/>
                  <a:cs typeface="Arial" pitchFamily="34" charset="0"/>
                </a:rPr>
                <a:t>Reference</a:t>
              </a:r>
            </a:p>
            <a:p>
              <a:pPr eaLnBrk="0" fontAlgn="base" hangingPunct="0">
                <a:spcBef>
                  <a:spcPct val="0"/>
                </a:spcBef>
                <a:spcAft>
                  <a:spcPct val="0"/>
                </a:spcAft>
              </a:pPr>
              <a:r>
                <a:rPr lang="en-US" sz="1200" dirty="0">
                  <a:solidFill>
                    <a:prstClr val="black"/>
                  </a:solidFill>
                  <a:latin typeface="Arial" pitchFamily="34" charset="0"/>
                  <a:cs typeface="Arial" pitchFamily="34" charset="0"/>
                </a:rPr>
                <a:t>Output </a:t>
              </a:r>
            </a:p>
            <a:p>
              <a:pPr eaLnBrk="0" fontAlgn="base" hangingPunct="0">
                <a:spcBef>
                  <a:spcPct val="0"/>
                </a:spcBef>
                <a:spcAft>
                  <a:spcPct val="0"/>
                </a:spcAft>
              </a:pPr>
              <a:r>
                <a:rPr lang="en-US" sz="1200" dirty="0">
                  <a:solidFill>
                    <a:prstClr val="black"/>
                  </a:solidFill>
                  <a:latin typeface="Arial" pitchFamily="34" charset="0"/>
                  <a:cs typeface="Arial" pitchFamily="34" charset="0"/>
                </a:rPr>
                <a:t>Module</a:t>
              </a:r>
            </a:p>
          </p:txBody>
        </p:sp>
        <p:sp>
          <p:nvSpPr>
            <p:cNvPr id="39" name="TextBox 38"/>
            <p:cNvSpPr txBox="1"/>
            <p:nvPr/>
          </p:nvSpPr>
          <p:spPr>
            <a:xfrm>
              <a:off x="5299553" y="3618261"/>
              <a:ext cx="763351" cy="461665"/>
            </a:xfrm>
            <a:prstGeom prst="rect">
              <a:avLst/>
            </a:prstGeom>
            <a:noFill/>
          </p:spPr>
          <p:txBody>
            <a:bodyPr wrap="none" rtlCol="0">
              <a:spAutoFit/>
            </a:bodyPr>
            <a:lstStyle/>
            <a:p>
              <a:pPr eaLnBrk="0" fontAlgn="base" hangingPunct="0">
                <a:spcBef>
                  <a:spcPct val="0"/>
                </a:spcBef>
                <a:spcAft>
                  <a:spcPct val="0"/>
                </a:spcAft>
              </a:pPr>
              <a:r>
                <a:rPr lang="en-US" sz="1200" dirty="0">
                  <a:solidFill>
                    <a:prstClr val="black"/>
                  </a:solidFill>
                  <a:latin typeface="Arial" pitchFamily="34" charset="0"/>
                  <a:cs typeface="Arial" pitchFamily="34" charset="0"/>
                </a:rPr>
                <a:t>Grid</a:t>
              </a:r>
            </a:p>
            <a:p>
              <a:pPr eaLnBrk="0" fontAlgn="base" hangingPunct="0">
                <a:spcBef>
                  <a:spcPct val="0"/>
                </a:spcBef>
                <a:spcAft>
                  <a:spcPct val="0"/>
                </a:spcAft>
              </a:pPr>
              <a:r>
                <a:rPr lang="en-US" sz="1200" dirty="0">
                  <a:solidFill>
                    <a:prstClr val="black"/>
                  </a:solidFill>
                  <a:latin typeface="Arial" pitchFamily="34" charset="0"/>
                  <a:cs typeface="Arial" pitchFamily="34" charset="0"/>
                </a:rPr>
                <a:t>Modules</a:t>
              </a:r>
            </a:p>
          </p:txBody>
        </p:sp>
        <p:sp>
          <p:nvSpPr>
            <p:cNvPr id="40" name="TextBox 39"/>
            <p:cNvSpPr txBox="1"/>
            <p:nvPr/>
          </p:nvSpPr>
          <p:spPr>
            <a:xfrm>
              <a:off x="7525036" y="3368402"/>
              <a:ext cx="1186992" cy="646331"/>
            </a:xfrm>
            <a:prstGeom prst="rect">
              <a:avLst/>
            </a:prstGeom>
            <a:noFill/>
          </p:spPr>
          <p:txBody>
            <a:bodyPr wrap="none" rtlCol="0">
              <a:spAutoFit/>
            </a:bodyPr>
            <a:lstStyle/>
            <a:p>
              <a:pPr eaLnBrk="0" fontAlgn="base" hangingPunct="0">
                <a:spcBef>
                  <a:spcPct val="0"/>
                </a:spcBef>
                <a:spcAft>
                  <a:spcPct val="0"/>
                </a:spcAft>
              </a:pPr>
              <a:r>
                <a:rPr lang="en-US" sz="1200" dirty="0">
                  <a:solidFill>
                    <a:prstClr val="black"/>
                  </a:solidFill>
                  <a:latin typeface="Arial" pitchFamily="34" charset="0"/>
                  <a:cs typeface="Arial" pitchFamily="34" charset="0"/>
                </a:rPr>
                <a:t>Monetization</a:t>
              </a:r>
            </a:p>
            <a:p>
              <a:pPr eaLnBrk="0" fontAlgn="base" hangingPunct="0">
                <a:spcBef>
                  <a:spcPct val="0"/>
                </a:spcBef>
                <a:spcAft>
                  <a:spcPct val="0"/>
                </a:spcAft>
              </a:pPr>
              <a:r>
                <a:rPr lang="en-US" sz="1200" dirty="0">
                  <a:solidFill>
                    <a:prstClr val="black"/>
                  </a:solidFill>
                  <a:latin typeface="Arial" pitchFamily="34" charset="0"/>
                  <a:cs typeface="Arial" pitchFamily="34" charset="0"/>
                </a:rPr>
                <a:t>&amp; Visualization</a:t>
              </a:r>
            </a:p>
            <a:p>
              <a:pPr eaLnBrk="0" fontAlgn="base" hangingPunct="0">
                <a:spcBef>
                  <a:spcPct val="0"/>
                </a:spcBef>
                <a:spcAft>
                  <a:spcPct val="0"/>
                </a:spcAft>
              </a:pPr>
              <a:r>
                <a:rPr lang="en-US" sz="1200" dirty="0">
                  <a:solidFill>
                    <a:prstClr val="black"/>
                  </a:solidFill>
                  <a:latin typeface="Arial" pitchFamily="34" charset="0"/>
                  <a:cs typeface="Arial" pitchFamily="34" charset="0"/>
                </a:rPr>
                <a:t>Module</a:t>
              </a:r>
            </a:p>
          </p:txBody>
        </p:sp>
      </p:grpSp>
      <p:sp>
        <p:nvSpPr>
          <p:cNvPr id="58" name="Title 57"/>
          <p:cNvSpPr>
            <a:spLocks noGrp="1"/>
          </p:cNvSpPr>
          <p:nvPr>
            <p:ph type="title"/>
          </p:nvPr>
        </p:nvSpPr>
        <p:spPr/>
        <p:txBody>
          <a:bodyPr/>
          <a:lstStyle/>
          <a:p>
            <a:r>
              <a:rPr lang="en-US" dirty="0" smtClean="0"/>
              <a:t>Open Modeling Framework</a:t>
            </a:r>
            <a:endParaRPr lang="en-US" dirty="0"/>
          </a:p>
        </p:txBody>
      </p:sp>
    </p:spTree>
    <p:extLst>
      <p:ext uri="{BB962C8B-B14F-4D97-AF65-F5344CB8AC3E}">
        <p14:creationId xmlns:p14="http://schemas.microsoft.com/office/powerpoint/2010/main" val="21164735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olcf.ornl.gov/wp-content/themes/olcf/titan/images/gallery/titan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599" y="2743200"/>
            <a:ext cx="6225491"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mms.dkrz.de/images/aufgaben/historie/Cyber-2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04800"/>
            <a:ext cx="4495800" cy="31414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ts1.mm.bing.net/th?id=HN.607998452405439173&amp;pid=1.9&amp;m=&amp;w=300&amp;h=300&amp;p=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533400"/>
            <a:ext cx="2362200"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369981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5900" y="758928"/>
            <a:ext cx="6172200" cy="5340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c 3"/>
          <p:cNvSpPr/>
          <p:nvPr/>
        </p:nvSpPr>
        <p:spPr>
          <a:xfrm>
            <a:off x="1866900" y="4994172"/>
            <a:ext cx="914400" cy="914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 name="Straight Connector 5"/>
          <p:cNvCxnSpPr/>
          <p:nvPr/>
        </p:nvCxnSpPr>
        <p:spPr>
          <a:xfrm flipV="1">
            <a:off x="1485900" y="5146572"/>
            <a:ext cx="6172200" cy="914400"/>
          </a:xfrm>
          <a:prstGeom prst="line">
            <a:avLst/>
          </a:prstGeom>
        </p:spPr>
        <p:style>
          <a:lnRef idx="2">
            <a:schemeClr val="accent2"/>
          </a:lnRef>
          <a:fillRef idx="0">
            <a:schemeClr val="accent2"/>
          </a:fillRef>
          <a:effectRef idx="1">
            <a:schemeClr val="accent2"/>
          </a:effectRef>
          <a:fontRef idx="minor">
            <a:schemeClr val="tx1"/>
          </a:fontRef>
        </p:style>
      </p:cxnSp>
      <p:cxnSp>
        <p:nvCxnSpPr>
          <p:cNvPr id="8" name="Straight Connector 7"/>
          <p:cNvCxnSpPr/>
          <p:nvPr/>
        </p:nvCxnSpPr>
        <p:spPr>
          <a:xfrm flipV="1">
            <a:off x="1449029" y="4194072"/>
            <a:ext cx="6209071" cy="1905000"/>
          </a:xfrm>
          <a:prstGeom prst="line">
            <a:avLst/>
          </a:prstGeom>
        </p:spPr>
        <p:style>
          <a:lnRef idx="2">
            <a:schemeClr val="accent2"/>
          </a:lnRef>
          <a:fillRef idx="0">
            <a:schemeClr val="accent2"/>
          </a:fillRef>
          <a:effectRef idx="1">
            <a:schemeClr val="accent2"/>
          </a:effectRef>
          <a:fontRef idx="minor">
            <a:schemeClr val="tx1"/>
          </a:fontRef>
        </p:style>
      </p:cxnSp>
      <p:cxnSp>
        <p:nvCxnSpPr>
          <p:cNvPr id="13" name="Straight Connector 12"/>
          <p:cNvCxnSpPr/>
          <p:nvPr/>
        </p:nvCxnSpPr>
        <p:spPr>
          <a:xfrm flipV="1">
            <a:off x="1485900" y="1946172"/>
            <a:ext cx="6172200" cy="4114800"/>
          </a:xfrm>
          <a:prstGeom prst="line">
            <a:avLst/>
          </a:prstGeom>
        </p:spPr>
        <p:style>
          <a:lnRef idx="2">
            <a:schemeClr val="accent2"/>
          </a:lnRef>
          <a:fillRef idx="0">
            <a:schemeClr val="accent2"/>
          </a:fillRef>
          <a:effectRef idx="1">
            <a:schemeClr val="accent2"/>
          </a:effectRef>
          <a:fontRef idx="minor">
            <a:schemeClr val="tx1"/>
          </a:fontRef>
        </p:style>
      </p:cxnSp>
      <p:cxnSp>
        <p:nvCxnSpPr>
          <p:cNvPr id="14" name="Straight Connector 13"/>
          <p:cNvCxnSpPr/>
          <p:nvPr/>
        </p:nvCxnSpPr>
        <p:spPr>
          <a:xfrm flipV="1">
            <a:off x="1485900" y="803172"/>
            <a:ext cx="6172200" cy="5257800"/>
          </a:xfrm>
          <a:prstGeom prst="line">
            <a:avLst/>
          </a:prstGeom>
        </p:spPr>
        <p:style>
          <a:lnRef idx="2">
            <a:schemeClr val="accent2"/>
          </a:lnRef>
          <a:fillRef idx="0">
            <a:schemeClr val="accent2"/>
          </a:fillRef>
          <a:effectRef idx="1">
            <a:schemeClr val="accent2"/>
          </a:effectRef>
          <a:fontRef idx="minor">
            <a:schemeClr val="tx1"/>
          </a:fontRef>
        </p:style>
      </p:cxnSp>
      <p:cxnSp>
        <p:nvCxnSpPr>
          <p:cNvPr id="15" name="Straight Connector 14"/>
          <p:cNvCxnSpPr/>
          <p:nvPr/>
        </p:nvCxnSpPr>
        <p:spPr>
          <a:xfrm flipV="1">
            <a:off x="1485900" y="3241572"/>
            <a:ext cx="6172200" cy="2819400"/>
          </a:xfrm>
          <a:prstGeom prst="line">
            <a:avLst/>
          </a:prstGeom>
        </p:spPr>
        <p:style>
          <a:lnRef idx="2">
            <a:schemeClr val="accent2"/>
          </a:lnRef>
          <a:fillRef idx="0">
            <a:schemeClr val="accent2"/>
          </a:fillRef>
          <a:effectRef idx="1">
            <a:schemeClr val="accent2"/>
          </a:effectRef>
          <a:fontRef idx="minor">
            <a:schemeClr val="tx1"/>
          </a:fontRef>
        </p:style>
      </p:cxnSp>
      <p:sp>
        <p:nvSpPr>
          <p:cNvPr id="22" name="TextBox 21"/>
          <p:cNvSpPr txBox="1"/>
          <p:nvPr/>
        </p:nvSpPr>
        <p:spPr>
          <a:xfrm>
            <a:off x="6252331" y="4994172"/>
            <a:ext cx="1428596" cy="420628"/>
          </a:xfrm>
          <a:prstGeom prst="rect">
            <a:avLst/>
          </a:prstGeom>
          <a:noFill/>
        </p:spPr>
        <p:txBody>
          <a:bodyPr wrap="none" rtlCol="0">
            <a:spAutoFit/>
          </a:bodyPr>
          <a:lstStyle/>
          <a:p>
            <a:r>
              <a:rPr lang="en-US" sz="3200" dirty="0" smtClean="0">
                <a:solidFill>
                  <a:schemeClr val="bg1"/>
                </a:solidFill>
                <a:latin typeface="+mn-lt"/>
              </a:rPr>
              <a:t>Bandwidth</a:t>
            </a:r>
            <a:endParaRPr lang="en-US" sz="3200" dirty="0">
              <a:solidFill>
                <a:schemeClr val="bg1"/>
              </a:solidFill>
              <a:latin typeface="+mn-lt"/>
            </a:endParaRPr>
          </a:p>
        </p:txBody>
      </p:sp>
      <p:sp>
        <p:nvSpPr>
          <p:cNvPr id="25" name="TextBox 24"/>
          <p:cNvSpPr txBox="1"/>
          <p:nvPr/>
        </p:nvSpPr>
        <p:spPr>
          <a:xfrm>
            <a:off x="5786238" y="1309607"/>
            <a:ext cx="1808059" cy="420628"/>
          </a:xfrm>
          <a:prstGeom prst="rect">
            <a:avLst/>
          </a:prstGeom>
          <a:noFill/>
        </p:spPr>
        <p:txBody>
          <a:bodyPr wrap="none" rtlCol="0">
            <a:spAutoFit/>
          </a:bodyPr>
          <a:lstStyle/>
          <a:p>
            <a:r>
              <a:rPr lang="en-US" sz="3200" dirty="0" smtClean="0">
                <a:solidFill>
                  <a:schemeClr val="bg1"/>
                </a:solidFill>
                <a:latin typeface="+mn-lt"/>
              </a:rPr>
              <a:t>Storage Speed</a:t>
            </a:r>
            <a:endParaRPr lang="en-US" sz="3200" dirty="0">
              <a:solidFill>
                <a:schemeClr val="bg1"/>
              </a:solidFill>
              <a:latin typeface="+mn-lt"/>
            </a:endParaRPr>
          </a:p>
        </p:txBody>
      </p:sp>
      <p:sp>
        <p:nvSpPr>
          <p:cNvPr id="26" name="TextBox 25"/>
          <p:cNvSpPr txBox="1"/>
          <p:nvPr/>
        </p:nvSpPr>
        <p:spPr>
          <a:xfrm>
            <a:off x="5549904" y="4211884"/>
            <a:ext cx="2189638" cy="420628"/>
          </a:xfrm>
          <a:prstGeom prst="rect">
            <a:avLst/>
          </a:prstGeom>
          <a:noFill/>
        </p:spPr>
        <p:txBody>
          <a:bodyPr wrap="none" rtlCol="0">
            <a:spAutoFit/>
          </a:bodyPr>
          <a:lstStyle/>
          <a:p>
            <a:r>
              <a:rPr lang="en-US" sz="3200" dirty="0" smtClean="0">
                <a:solidFill>
                  <a:schemeClr val="bg1"/>
                </a:solidFill>
                <a:latin typeface="+mn-lt"/>
              </a:rPr>
              <a:t>Memory Capacity</a:t>
            </a:r>
            <a:endParaRPr lang="en-US" sz="3200" dirty="0">
              <a:solidFill>
                <a:schemeClr val="bg1"/>
              </a:solidFill>
              <a:latin typeface="+mn-lt"/>
            </a:endParaRPr>
          </a:p>
        </p:txBody>
      </p:sp>
      <p:sp>
        <p:nvSpPr>
          <p:cNvPr id="27" name="TextBox 26"/>
          <p:cNvSpPr txBox="1"/>
          <p:nvPr/>
        </p:nvSpPr>
        <p:spPr>
          <a:xfrm>
            <a:off x="5786238" y="3253240"/>
            <a:ext cx="2050433" cy="420628"/>
          </a:xfrm>
          <a:prstGeom prst="rect">
            <a:avLst/>
          </a:prstGeom>
          <a:noFill/>
        </p:spPr>
        <p:txBody>
          <a:bodyPr wrap="none" rtlCol="0">
            <a:spAutoFit/>
          </a:bodyPr>
          <a:lstStyle/>
          <a:p>
            <a:r>
              <a:rPr lang="en-US" sz="3200" dirty="0" smtClean="0">
                <a:solidFill>
                  <a:schemeClr val="bg1"/>
                </a:solidFill>
                <a:latin typeface="+mn-lt"/>
              </a:rPr>
              <a:t>Processor Speed</a:t>
            </a:r>
            <a:endParaRPr lang="en-US" sz="3200" dirty="0">
              <a:solidFill>
                <a:schemeClr val="bg1"/>
              </a:solidFill>
              <a:latin typeface="+mn-lt"/>
            </a:endParaRPr>
          </a:p>
        </p:txBody>
      </p:sp>
      <p:sp>
        <p:nvSpPr>
          <p:cNvPr id="29" name="TextBox 28"/>
          <p:cNvSpPr txBox="1"/>
          <p:nvPr/>
        </p:nvSpPr>
        <p:spPr>
          <a:xfrm>
            <a:off x="5646785" y="2250972"/>
            <a:ext cx="2136675" cy="420628"/>
          </a:xfrm>
          <a:prstGeom prst="rect">
            <a:avLst/>
          </a:prstGeom>
          <a:noFill/>
        </p:spPr>
        <p:txBody>
          <a:bodyPr wrap="none" rtlCol="0">
            <a:spAutoFit/>
          </a:bodyPr>
          <a:lstStyle/>
          <a:p>
            <a:r>
              <a:rPr lang="en-US" sz="3200" dirty="0" smtClean="0">
                <a:solidFill>
                  <a:schemeClr val="bg1"/>
                </a:solidFill>
                <a:latin typeface="+mn-lt"/>
              </a:rPr>
              <a:t>Storage  Capacity</a:t>
            </a:r>
            <a:endParaRPr lang="en-US" sz="3200" dirty="0">
              <a:solidFill>
                <a:schemeClr val="bg1"/>
              </a:solidFill>
              <a:latin typeface="+mn-lt"/>
            </a:endParaRPr>
          </a:p>
        </p:txBody>
      </p:sp>
      <p:pic>
        <p:nvPicPr>
          <p:cNvPr id="2054" name="Picture 6" descr="http://3.bp.blogspot.com/-U_JlSHv4SLk/TwyqJRZ7opI/AAAAAAAABL4/PVWkoOk12pg/s200/ABECEDAIRE-ALEPH2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060" y="2205619"/>
            <a:ext cx="1839679" cy="2452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5760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563624936"/>
              </p:ext>
            </p:extLst>
          </p:nvPr>
        </p:nvGraphicFramePr>
        <p:xfrm>
          <a:off x="-152400" y="266700"/>
          <a:ext cx="91440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
        <p:nvSpPr>
          <p:cNvPr id="5" name="TextBox 4"/>
          <p:cNvSpPr txBox="1"/>
          <p:nvPr/>
        </p:nvSpPr>
        <p:spPr>
          <a:xfrm>
            <a:off x="7257143" y="4431214"/>
            <a:ext cx="1290097" cy="1200329"/>
          </a:xfrm>
          <a:prstGeom prst="rect">
            <a:avLst/>
          </a:prstGeom>
          <a:noFill/>
        </p:spPr>
        <p:txBody>
          <a:bodyPr wrap="none" rtlCol="0">
            <a:spAutoFit/>
          </a:bodyPr>
          <a:lstStyle/>
          <a:p>
            <a:r>
              <a:rPr lang="en-US" baseline="0" dirty="0" smtClean="0">
                <a:latin typeface="+mj-lt"/>
              </a:rPr>
              <a:t>THE </a:t>
            </a:r>
          </a:p>
          <a:p>
            <a:r>
              <a:rPr lang="en-US" baseline="0" dirty="0" smtClean="0">
                <a:latin typeface="+mj-lt"/>
              </a:rPr>
              <a:t>FRACTAL</a:t>
            </a:r>
          </a:p>
          <a:p>
            <a:r>
              <a:rPr lang="en-US" baseline="0" dirty="0" smtClean="0">
                <a:latin typeface="+mj-lt"/>
              </a:rPr>
              <a:t>GRID</a:t>
            </a:r>
            <a:endParaRPr lang="en-US" dirty="0">
              <a:latin typeface="+mj-lt"/>
            </a:endParaRPr>
          </a:p>
        </p:txBody>
      </p:sp>
    </p:spTree>
    <p:extLst>
      <p:ext uri="{BB962C8B-B14F-4D97-AF65-F5344CB8AC3E}">
        <p14:creationId xmlns:p14="http://schemas.microsoft.com/office/powerpoint/2010/main" val="406883577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ctrTitle" idx="4294967295"/>
          </p:nvPr>
        </p:nvSpPr>
        <p:spPr>
          <a:xfrm>
            <a:off x="0" y="2130425"/>
            <a:ext cx="7772400" cy="1470025"/>
          </a:xfrm>
        </p:spPr>
        <p:txBody>
          <a:bodyPr/>
          <a:lstStyle/>
          <a:p>
            <a:r>
              <a:rPr lang="en-US" altLang="en-US" smtClean="0">
                <a:latin typeface="Arial" pitchFamily="34" charset="0"/>
                <a:cs typeface="Arial" pitchFamily="34" charset="0"/>
              </a:rPr>
              <a:t>A grid of grids</a:t>
            </a:r>
          </a:p>
        </p:txBody>
      </p:sp>
      <p:pic>
        <p:nvPicPr>
          <p:cNvPr id="62467" name="Picture 3" descr="1.png"/>
          <p:cNvPicPr>
            <a:picLocks noChangeAspect="1"/>
          </p:cNvPicPr>
          <p:nvPr/>
        </p:nvPicPr>
        <p:blipFill>
          <a:blip r:embed="rId2">
            <a:extLst>
              <a:ext uri="{28A0092B-C50C-407E-A947-70E740481C1C}">
                <a14:useLocalDpi xmlns:a14="http://schemas.microsoft.com/office/drawing/2010/main" val="0"/>
              </a:ext>
            </a:extLst>
          </a:blip>
          <a:srcRect l="7909" r="8850"/>
          <a:stretch>
            <a:fillRect/>
          </a:stretch>
        </p:blipFill>
        <p:spPr bwMode="auto">
          <a:xfrm>
            <a:off x="814388" y="-187333"/>
            <a:ext cx="76120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814388" y="4571993"/>
            <a:ext cx="2596469" cy="1683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7969756"/>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4516" name="Picture 2" descr="3.png"/>
          <p:cNvPicPr>
            <a:picLocks noChangeAspect="1"/>
          </p:cNvPicPr>
          <p:nvPr/>
        </p:nvPicPr>
        <p:blipFill>
          <a:blip r:embed="rId3">
            <a:extLst>
              <a:ext uri="{28A0092B-C50C-407E-A947-70E740481C1C}">
                <a14:useLocalDpi xmlns:a14="http://schemas.microsoft.com/office/drawing/2010/main" val="0"/>
              </a:ext>
            </a:extLst>
          </a:blip>
          <a:srcRect l="8488" r="9235"/>
          <a:stretch>
            <a:fillRect/>
          </a:stretch>
        </p:blipFill>
        <p:spPr bwMode="auto">
          <a:xfrm>
            <a:off x="2112622" y="703928"/>
            <a:ext cx="7523163" cy="648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14388" y="4963871"/>
            <a:ext cx="2596469" cy="1683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5407514"/>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ctrTitle" idx="4294967295"/>
          </p:nvPr>
        </p:nvSpPr>
        <p:spPr>
          <a:xfrm>
            <a:off x="0" y="2130425"/>
            <a:ext cx="7772400" cy="1470025"/>
          </a:xfrm>
        </p:spPr>
        <p:txBody>
          <a:bodyPr/>
          <a:lstStyle/>
          <a:p>
            <a:r>
              <a:rPr lang="en-US" altLang="en-US" smtClean="0">
                <a:latin typeface="Arial" pitchFamily="34" charset="0"/>
                <a:cs typeface="Arial" pitchFamily="34" charset="0"/>
              </a:rPr>
              <a:t>A grid of grids</a:t>
            </a:r>
            <a:endParaRPr lang="en-US" altLang="en-US" smtClean="0"/>
          </a:p>
        </p:txBody>
      </p:sp>
      <p:pic>
        <p:nvPicPr>
          <p:cNvPr id="63492" name="Picture 9" descr="2.png"/>
          <p:cNvPicPr>
            <a:picLocks noChangeAspect="1"/>
          </p:cNvPicPr>
          <p:nvPr/>
        </p:nvPicPr>
        <p:blipFill>
          <a:blip r:embed="rId3">
            <a:extLst>
              <a:ext uri="{28A0092B-C50C-407E-A947-70E740481C1C}">
                <a14:useLocalDpi xmlns:a14="http://schemas.microsoft.com/office/drawing/2010/main" val="0"/>
              </a:ext>
            </a:extLst>
          </a:blip>
          <a:srcRect l="5402" r="9138"/>
          <a:stretch>
            <a:fillRect/>
          </a:stretch>
        </p:blipFill>
        <p:spPr bwMode="auto">
          <a:xfrm>
            <a:off x="758825" y="0"/>
            <a:ext cx="78136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14388" y="4746161"/>
            <a:ext cx="2596469" cy="1683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8739339"/>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smtClean="0"/>
              <a:t>Engineering Dreams</a:t>
            </a:r>
            <a:br>
              <a:rPr lang="en-US" altLang="en-US" smtClean="0"/>
            </a:br>
            <a:r>
              <a:rPr lang="en-US" altLang="en-US" sz="2200" smtClean="0"/>
              <a:t>(with respect to Henry Petroski)</a:t>
            </a:r>
          </a:p>
        </p:txBody>
      </p:sp>
      <p:graphicFrame>
        <p:nvGraphicFramePr>
          <p:cNvPr id="11" name="Content Placeholder 10"/>
          <p:cNvGraphicFramePr>
            <a:graphicFrameLocks noGrp="1"/>
          </p:cNvGraphicFramePr>
          <p:nvPr>
            <p:ph idx="1"/>
          </p:nvPr>
        </p:nvGraphicFramePr>
        <p:xfrm>
          <a:off x="457200" y="5585129"/>
          <a:ext cx="8229600" cy="68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608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2438400"/>
            <a:ext cx="3792538"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5" name="Picture 4" descr="http://fabricationstudioblog.files.wordpress.com/2010/09/zcalatravas-alamillo-bridge-valencia.jpe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4400" y="2438400"/>
            <a:ext cx="379253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6" name="TextBox 12"/>
          <p:cNvSpPr txBox="1">
            <a:spLocks noChangeArrowheads="1"/>
          </p:cNvSpPr>
          <p:nvPr/>
        </p:nvSpPr>
        <p:spPr bwMode="auto">
          <a:xfrm>
            <a:off x="1143000" y="1447800"/>
            <a:ext cx="7010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b="0" dirty="0">
                <a:latin typeface="+mn-lt"/>
              </a:rPr>
              <a:t>Evert new tool or materials allows and encourages an engineer to rethink every aspect of a problem – Solid state technology is the new tool that is allowing engineers to ‘dream’ the smart grid.</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9" name="Picture 2" descr="http://www.oginfo.com/images/gis_data_electric_utilities-1-6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6138" y="2079625"/>
            <a:ext cx="4357687"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114" y="1586138"/>
            <a:ext cx="3751036" cy="2922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Straight Arrow Connector 11"/>
          <p:cNvCxnSpPr/>
          <p:nvPr/>
        </p:nvCxnSpPr>
        <p:spPr>
          <a:xfrm>
            <a:off x="4237038" y="2751138"/>
            <a:ext cx="1416050" cy="798512"/>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77333803"/>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www.oginfo.com/images/gis_data_electric_utilities-1-6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749" y="1326016"/>
            <a:ext cx="3490912" cy="350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flipV="1">
            <a:off x="3557361" y="3758066"/>
            <a:ext cx="625475" cy="53975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
        <p:nvSpPr>
          <p:cNvPr id="7" name="Oval 6"/>
          <p:cNvSpPr/>
          <p:nvPr/>
        </p:nvSpPr>
        <p:spPr>
          <a:xfrm>
            <a:off x="3366861" y="4297816"/>
            <a:ext cx="190500" cy="152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8194" name="Picture 2" descr="http://s3files.core77.com/blog/images/2012/07/graz_market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886" y="2467428"/>
            <a:ext cx="4457700" cy="2362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862286" y="1578315"/>
            <a:ext cx="3351302" cy="461665"/>
          </a:xfrm>
          <a:prstGeom prst="rect">
            <a:avLst/>
          </a:prstGeom>
          <a:noFill/>
        </p:spPr>
        <p:txBody>
          <a:bodyPr wrap="none" rtlCol="0">
            <a:spAutoFit/>
          </a:bodyPr>
          <a:lstStyle/>
          <a:p>
            <a:r>
              <a:rPr lang="en-US" i="1" baseline="0" dirty="0" smtClean="0">
                <a:solidFill>
                  <a:srgbClr val="C00000"/>
                </a:solidFill>
                <a:latin typeface="+mj-lt"/>
              </a:rPr>
              <a:t>A supermarket or a grid</a:t>
            </a:r>
            <a:r>
              <a:rPr lang="en-US" baseline="0" dirty="0" smtClean="0">
                <a:solidFill>
                  <a:srgbClr val="C00000"/>
                </a:solidFill>
              </a:rPr>
              <a:t>?</a:t>
            </a:r>
            <a:endParaRPr lang="en-US" dirty="0">
              <a:solidFill>
                <a:srgbClr val="C00000"/>
              </a:solidFill>
            </a:endParaRPr>
          </a:p>
        </p:txBody>
      </p:sp>
    </p:spTree>
    <p:extLst>
      <p:ext uri="{BB962C8B-B14F-4D97-AF65-F5344CB8AC3E}">
        <p14:creationId xmlns:p14="http://schemas.microsoft.com/office/powerpoint/2010/main" val="1385048502"/>
      </p:ext>
    </p:extLst>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www.oginfo.com/images/gis_data_electric_utilities-1-6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063" y="1354138"/>
            <a:ext cx="3490912" cy="350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p:cNvSpPr/>
          <p:nvPr/>
        </p:nvSpPr>
        <p:spPr>
          <a:xfrm>
            <a:off x="3878263" y="3481388"/>
            <a:ext cx="285750" cy="8794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Arrow Connector 8"/>
          <p:cNvCxnSpPr/>
          <p:nvPr/>
        </p:nvCxnSpPr>
        <p:spPr>
          <a:xfrm>
            <a:off x="4164013" y="3986213"/>
            <a:ext cx="646112" cy="37465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pic>
        <p:nvPicPr>
          <p:cNvPr id="6146" name="Picture 2" descr="http://www.energymanagertoday.com/assets/LPL_building-300x2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25" y="3537405"/>
            <a:ext cx="3579132" cy="25053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740849" y="2391115"/>
            <a:ext cx="3717684" cy="461665"/>
          </a:xfrm>
          <a:prstGeom prst="rect">
            <a:avLst/>
          </a:prstGeom>
          <a:noFill/>
        </p:spPr>
        <p:txBody>
          <a:bodyPr wrap="none" rtlCol="0">
            <a:spAutoFit/>
          </a:bodyPr>
          <a:lstStyle/>
          <a:p>
            <a:r>
              <a:rPr lang="en-US" i="1" baseline="0" dirty="0" smtClean="0">
                <a:solidFill>
                  <a:srgbClr val="C00000"/>
                </a:solidFill>
                <a:latin typeface="+mj-lt"/>
              </a:rPr>
              <a:t>An office building or a grid</a:t>
            </a:r>
            <a:r>
              <a:rPr lang="en-US" baseline="0" dirty="0" smtClean="0">
                <a:solidFill>
                  <a:srgbClr val="C00000"/>
                </a:solidFill>
              </a:rPr>
              <a:t>?</a:t>
            </a:r>
            <a:endParaRPr lang="en-US" dirty="0">
              <a:solidFill>
                <a:srgbClr val="C00000"/>
              </a:solidFill>
            </a:endParaRPr>
          </a:p>
        </p:txBody>
      </p:sp>
    </p:spTree>
    <p:extLst>
      <p:ext uri="{BB962C8B-B14F-4D97-AF65-F5344CB8AC3E}">
        <p14:creationId xmlns:p14="http://schemas.microsoft.com/office/powerpoint/2010/main" val="1078453205"/>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http://www.oginfo.com/images/gis_data_electric_utilities-1-6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320" y="1151051"/>
            <a:ext cx="3490912" cy="350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p:cNvSpPr/>
          <p:nvPr/>
        </p:nvSpPr>
        <p:spPr>
          <a:xfrm>
            <a:off x="3595688" y="3862388"/>
            <a:ext cx="285750" cy="3968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828" y="3429000"/>
            <a:ext cx="4218894" cy="2812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p:nvPr/>
        </p:nvCxnSpPr>
        <p:spPr>
          <a:xfrm>
            <a:off x="3757613" y="4030663"/>
            <a:ext cx="1481137" cy="2286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 name="TextBox 5"/>
          <p:cNvSpPr txBox="1"/>
          <p:nvPr/>
        </p:nvSpPr>
        <p:spPr>
          <a:xfrm>
            <a:off x="5238750" y="1817127"/>
            <a:ext cx="2531462" cy="461665"/>
          </a:xfrm>
          <a:prstGeom prst="rect">
            <a:avLst/>
          </a:prstGeom>
          <a:noFill/>
        </p:spPr>
        <p:txBody>
          <a:bodyPr wrap="none" rtlCol="0">
            <a:spAutoFit/>
          </a:bodyPr>
          <a:lstStyle/>
          <a:p>
            <a:r>
              <a:rPr lang="en-US" i="1" baseline="0" dirty="0" smtClean="0">
                <a:solidFill>
                  <a:srgbClr val="C00000"/>
                </a:solidFill>
                <a:latin typeface="+mj-lt"/>
              </a:rPr>
              <a:t>A home or a grid</a:t>
            </a:r>
            <a:r>
              <a:rPr lang="en-US" baseline="0" dirty="0" smtClean="0">
                <a:solidFill>
                  <a:srgbClr val="C00000"/>
                </a:solidFill>
              </a:rPr>
              <a:t>?</a:t>
            </a:r>
            <a:endParaRPr lang="en-US" dirty="0">
              <a:solidFill>
                <a:srgbClr val="C00000"/>
              </a:solidFill>
            </a:endParaRPr>
          </a:p>
        </p:txBody>
      </p:sp>
    </p:spTree>
    <p:extLst>
      <p:ext uri="{BB962C8B-B14F-4D97-AF65-F5344CB8AC3E}">
        <p14:creationId xmlns:p14="http://schemas.microsoft.com/office/powerpoint/2010/main" val="2100430939"/>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8" descr="http://www.buzzle.com/img/articleImages/273340-271-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7963" y="5265738"/>
            <a:ext cx="1411287"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5" name="Picture 26" descr="http://www.cubullion.com/copper/Portals/0/CopperSymbo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6075" y="4708525"/>
            <a:ext cx="13700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6" name="Picture 17" descr="http://www.drlisawatson.com/wp-content/uploads/2011/10/balance_scale.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6738" y="823913"/>
            <a:ext cx="5805487" cy="424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TextBox 3"/>
          <p:cNvSpPr txBox="1">
            <a:spLocks noChangeArrowheads="1"/>
          </p:cNvSpPr>
          <p:nvPr/>
        </p:nvSpPr>
        <p:spPr bwMode="auto">
          <a:xfrm>
            <a:off x="2690436" y="3036888"/>
            <a:ext cx="1641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sz="3600" dirty="0">
                <a:solidFill>
                  <a:srgbClr val="008000"/>
                </a:solidFill>
                <a:latin typeface="+mj-lt"/>
              </a:rPr>
              <a:t>Power</a:t>
            </a:r>
          </a:p>
        </p:txBody>
      </p:sp>
      <p:sp>
        <p:nvSpPr>
          <p:cNvPr id="69638" name="TextBox 15"/>
          <p:cNvSpPr txBox="1">
            <a:spLocks noChangeArrowheads="1"/>
          </p:cNvSpPr>
          <p:nvPr/>
        </p:nvSpPr>
        <p:spPr bwMode="auto">
          <a:xfrm>
            <a:off x="5880229" y="2714625"/>
            <a:ext cx="15016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sz="3600" dirty="0">
                <a:solidFill>
                  <a:srgbClr val="008000"/>
                </a:solidFill>
                <a:latin typeface="+mn-lt"/>
              </a:rPr>
              <a:t>Control</a:t>
            </a:r>
          </a:p>
        </p:txBody>
      </p:sp>
      <p:pic>
        <p:nvPicPr>
          <p:cNvPr id="69639" name="Picture 2" descr="C:\Users\cxm2\AppData\Local\Temp\SNAGHTMLd7c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7150" y="4175125"/>
            <a:ext cx="2463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0" name="Picture 2" descr="C:\Users\cxm2\AppData\Local\Temp\SNAGHTMLd8dc2f.PNG"/>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39813" y="4360863"/>
            <a:ext cx="2108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0"/>
          <p:cNvSpPr>
            <a:spLocks noGrp="1"/>
          </p:cNvSpPr>
          <p:nvPr>
            <p:ph type="title"/>
          </p:nvPr>
        </p:nvSpPr>
        <p:spPr>
          <a:xfrm>
            <a:off x="1039813" y="0"/>
            <a:ext cx="8229600" cy="1143000"/>
          </a:xfrm>
        </p:spPr>
        <p:txBody>
          <a:bodyPr rtlCol="0">
            <a:normAutofit/>
          </a:bodyPr>
          <a:lstStyle/>
          <a:p>
            <a:pPr fontAlgn="auto">
              <a:spcAft>
                <a:spcPts val="0"/>
              </a:spcAft>
              <a:defRPr/>
            </a:pPr>
            <a:r>
              <a:rPr lang="en-US" dirty="0" smtClean="0">
                <a:solidFill>
                  <a:schemeClr val="tx2">
                    <a:lumMod val="50000"/>
                  </a:schemeClr>
                </a:solidFill>
                <a:latin typeface="Arial"/>
                <a:cs typeface="Arial"/>
              </a:rPr>
              <a:t>What defines a grid?</a:t>
            </a:r>
            <a:endParaRPr lang="en-US" dirty="0">
              <a:solidFill>
                <a:schemeClr val="tx2">
                  <a:lumMod val="50000"/>
                </a:schemeClr>
              </a:solidFill>
              <a:latin typeface="Arial"/>
              <a:cs typeface="Arial"/>
            </a:endParaRPr>
          </a:p>
        </p:txBody>
      </p:sp>
    </p:spTree>
    <p:extLst>
      <p:ext uri="{BB962C8B-B14F-4D97-AF65-F5344CB8AC3E}">
        <p14:creationId xmlns:p14="http://schemas.microsoft.com/office/powerpoint/2010/main" val="2511917643"/>
      </p:ext>
    </p:extLst>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altLang="en-US" smtClean="0"/>
              <a:t>Principles of the Fractal Grid</a:t>
            </a:r>
          </a:p>
        </p:txBody>
      </p:sp>
      <p:sp>
        <p:nvSpPr>
          <p:cNvPr id="3" name="Content Placeholder 2"/>
          <p:cNvSpPr>
            <a:spLocks noGrp="1"/>
          </p:cNvSpPr>
          <p:nvPr>
            <p:ph idx="1"/>
          </p:nvPr>
        </p:nvSpPr>
        <p:spPr>
          <a:xfrm>
            <a:off x="457200" y="1600200"/>
            <a:ext cx="8229600" cy="3429000"/>
          </a:xfrm>
        </p:spPr>
        <p:txBody>
          <a:bodyPr rtlCol="0">
            <a:normAutofit fontScale="85000" lnSpcReduction="10000"/>
          </a:bodyPr>
          <a:lstStyle/>
          <a:p>
            <a:pPr marL="514350" indent="-514350" fontAlgn="auto">
              <a:spcAft>
                <a:spcPts val="0"/>
              </a:spcAft>
              <a:buFont typeface="+mj-lt"/>
              <a:buAutoNum type="arabicPeriod"/>
              <a:defRPr/>
            </a:pPr>
            <a:r>
              <a:rPr lang="en-US" dirty="0" smtClean="0"/>
              <a:t>All segments of the grid operate with the same information and control model – regardless of scale</a:t>
            </a:r>
          </a:p>
          <a:p>
            <a:pPr marL="514350" indent="-514350" fontAlgn="auto">
              <a:spcAft>
                <a:spcPts val="0"/>
              </a:spcAft>
              <a:buFont typeface="+mj-lt"/>
              <a:buAutoNum type="arabicPeriod"/>
              <a:defRPr/>
            </a:pPr>
            <a:r>
              <a:rPr lang="en-US" dirty="0" smtClean="0"/>
              <a:t>Every segment of the grid has a decision making capability</a:t>
            </a:r>
          </a:p>
          <a:p>
            <a:pPr marL="514350" indent="-514350" fontAlgn="auto">
              <a:spcAft>
                <a:spcPts val="0"/>
              </a:spcAft>
              <a:buFont typeface="+mj-lt"/>
              <a:buAutoNum type="arabicPeriod"/>
              <a:defRPr/>
            </a:pPr>
            <a:r>
              <a:rPr lang="en-US" dirty="0" smtClean="0"/>
              <a:t>The means for exchange of peer-to-peer information are clearly defined in standards</a:t>
            </a:r>
          </a:p>
          <a:p>
            <a:pPr marL="514350" indent="-514350" fontAlgn="auto">
              <a:spcAft>
                <a:spcPts val="0"/>
              </a:spcAft>
              <a:buFont typeface="+mj-lt"/>
              <a:buAutoNum type="arabicPeriod"/>
              <a:defRPr/>
            </a:pPr>
            <a:r>
              <a:rPr lang="en-US" dirty="0" smtClean="0"/>
              <a:t>The rules for when to divide and when to combine are </a:t>
            </a:r>
            <a:r>
              <a:rPr lang="en-US" smtClean="0"/>
              <a:t>clearly defined</a:t>
            </a:r>
            <a:endParaRPr lang="en-US" dirty="0"/>
          </a:p>
        </p:txBody>
      </p:sp>
    </p:spTree>
    <p:extLst>
      <p:ext uri="{BB962C8B-B14F-4D97-AF65-F5344CB8AC3E}">
        <p14:creationId xmlns:p14="http://schemas.microsoft.com/office/powerpoint/2010/main" val="250555097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3"/>
          <p:cNvSpPr>
            <a:spLocks noGrp="1"/>
          </p:cNvSpPr>
          <p:nvPr>
            <p:ph type="title"/>
          </p:nvPr>
        </p:nvSpPr>
        <p:spPr/>
        <p:txBody>
          <a:bodyPr/>
          <a:lstStyle/>
          <a:p>
            <a:r>
              <a:rPr lang="en-US" altLang="en-US" smtClean="0"/>
              <a:t>How the resilient grid would work</a:t>
            </a:r>
          </a:p>
        </p:txBody>
      </p:sp>
      <p:sp>
        <p:nvSpPr>
          <p:cNvPr id="10" name="Rectangle 9"/>
          <p:cNvSpPr/>
          <p:nvPr/>
        </p:nvSpPr>
        <p:spPr>
          <a:xfrm>
            <a:off x="572857" y="2563813"/>
            <a:ext cx="259238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bg1"/>
                </a:solidFill>
                <a:latin typeface="Arial" panose="020B0604020202020204" pitchFamily="34" charset="0"/>
                <a:cs typeface="Arial" panose="020B0604020202020204" pitchFamily="34" charset="0"/>
              </a:rPr>
              <a:t>Sub Grid </a:t>
            </a:r>
            <a:r>
              <a:rPr lang="en-US" dirty="0">
                <a:solidFill>
                  <a:schemeClr val="bg1"/>
                </a:solidFill>
                <a:latin typeface="Arial" panose="020B0604020202020204" pitchFamily="34" charset="0"/>
                <a:cs typeface="Arial" panose="020B0604020202020204" pitchFamily="34" charset="0"/>
              </a:rPr>
              <a:t>1</a:t>
            </a:r>
          </a:p>
        </p:txBody>
      </p:sp>
      <p:sp>
        <p:nvSpPr>
          <p:cNvPr id="11" name="Rectangle 10"/>
          <p:cNvSpPr/>
          <p:nvPr/>
        </p:nvSpPr>
        <p:spPr>
          <a:xfrm>
            <a:off x="4391746" y="2563813"/>
            <a:ext cx="1333500" cy="901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bg1"/>
                </a:solidFill>
                <a:latin typeface="Arial" panose="020B0604020202020204" pitchFamily="34" charset="0"/>
                <a:cs typeface="Arial" panose="020B0604020202020204" pitchFamily="34" charset="0"/>
              </a:rPr>
              <a:t>Sub Grid </a:t>
            </a:r>
            <a:r>
              <a:rPr lang="en-US" dirty="0">
                <a:solidFill>
                  <a:schemeClr val="bg1"/>
                </a:solidFill>
                <a:latin typeface="Arial" panose="020B0604020202020204" pitchFamily="34" charset="0"/>
                <a:cs typeface="Arial" panose="020B0604020202020204" pitchFamily="34" charset="0"/>
              </a:rPr>
              <a:t>2</a:t>
            </a:r>
          </a:p>
        </p:txBody>
      </p:sp>
      <p:sp>
        <p:nvSpPr>
          <p:cNvPr id="60422" name="TextBox 14"/>
          <p:cNvSpPr txBox="1">
            <a:spLocks noChangeArrowheads="1"/>
          </p:cNvSpPr>
          <p:nvPr/>
        </p:nvSpPr>
        <p:spPr bwMode="auto">
          <a:xfrm>
            <a:off x="3405751" y="3410632"/>
            <a:ext cx="685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algn="ctr" eaLnBrk="1" hangingPunct="1"/>
            <a:r>
              <a:rPr lang="en-US" altLang="en-US" dirty="0">
                <a:latin typeface="Arial" pitchFamily="34" charset="0"/>
                <a:cs typeface="Arial" pitchFamily="34" charset="0"/>
              </a:rPr>
              <a:t>State</a:t>
            </a:r>
          </a:p>
        </p:txBody>
      </p:sp>
      <p:sp>
        <p:nvSpPr>
          <p:cNvPr id="18" name="Rectangle 17"/>
          <p:cNvSpPr/>
          <p:nvPr/>
        </p:nvSpPr>
        <p:spPr>
          <a:xfrm>
            <a:off x="1153486" y="1477963"/>
            <a:ext cx="3925887"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bg1"/>
                </a:solidFill>
                <a:latin typeface="Arial" panose="020B0604020202020204" pitchFamily="34" charset="0"/>
                <a:cs typeface="Arial" panose="020B0604020202020204" pitchFamily="34" charset="0"/>
              </a:rPr>
              <a:t>Intact Grid</a:t>
            </a:r>
          </a:p>
        </p:txBody>
      </p:sp>
      <p:sp>
        <p:nvSpPr>
          <p:cNvPr id="25" name="Rectangle 24"/>
          <p:cNvSpPr/>
          <p:nvPr/>
        </p:nvSpPr>
        <p:spPr>
          <a:xfrm>
            <a:off x="1153485" y="4830763"/>
            <a:ext cx="392588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bg1"/>
                </a:solidFill>
                <a:latin typeface="Arial" panose="020B0604020202020204" pitchFamily="34" charset="0"/>
                <a:cs typeface="Arial" panose="020B0604020202020204" pitchFamily="34" charset="0"/>
              </a:rPr>
              <a:t>Intact Grid</a:t>
            </a:r>
          </a:p>
        </p:txBody>
      </p:sp>
      <p:sp>
        <p:nvSpPr>
          <p:cNvPr id="60431" name="TextBox 25"/>
          <p:cNvSpPr txBox="1">
            <a:spLocks noChangeArrowheads="1"/>
          </p:cNvSpPr>
          <p:nvPr/>
        </p:nvSpPr>
        <p:spPr bwMode="auto">
          <a:xfrm>
            <a:off x="6132282" y="1512888"/>
            <a:ext cx="2895600"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eaLnBrk="1" hangingPunct="1"/>
            <a:r>
              <a:rPr lang="en-US" altLang="en-US" dirty="0">
                <a:latin typeface="Arial" pitchFamily="34" charset="0"/>
                <a:cs typeface="Arial" pitchFamily="34" charset="0"/>
              </a:rPr>
              <a:t>A segment of the grid is operating normally</a:t>
            </a:r>
          </a:p>
          <a:p>
            <a:pPr eaLnBrk="1" hangingPunct="1"/>
            <a:endParaRPr lang="en-US" altLang="en-US" dirty="0">
              <a:latin typeface="Arial" pitchFamily="34" charset="0"/>
              <a:cs typeface="Arial" pitchFamily="34" charset="0"/>
            </a:endParaRPr>
          </a:p>
          <a:p>
            <a:pPr eaLnBrk="1" hangingPunct="1"/>
            <a:r>
              <a:rPr lang="en-US" altLang="en-US" dirty="0">
                <a:latin typeface="Arial" pitchFamily="34" charset="0"/>
                <a:cs typeface="Arial" pitchFamily="34" charset="0"/>
              </a:rPr>
              <a:t>An event or conditions cause it to bifurcate.  Each </a:t>
            </a:r>
          </a:p>
          <a:p>
            <a:pPr eaLnBrk="1" hangingPunct="1"/>
            <a:r>
              <a:rPr lang="en-US" altLang="en-US" dirty="0" smtClean="0">
                <a:latin typeface="Arial" pitchFamily="34" charset="0"/>
                <a:cs typeface="Arial" pitchFamily="34" charset="0"/>
              </a:rPr>
              <a:t>part </a:t>
            </a:r>
            <a:r>
              <a:rPr lang="en-US" altLang="en-US" dirty="0">
                <a:latin typeface="Arial" pitchFamily="34" charset="0"/>
                <a:cs typeface="Arial" pitchFamily="34" charset="0"/>
              </a:rPr>
              <a:t>operates </a:t>
            </a:r>
            <a:r>
              <a:rPr lang="en-US" altLang="en-US" dirty="0" smtClean="0">
                <a:latin typeface="Arial" pitchFamily="34" charset="0"/>
                <a:cs typeface="Arial" pitchFamily="34" charset="0"/>
              </a:rPr>
              <a:t>independently</a:t>
            </a:r>
            <a:endParaRPr lang="en-US" altLang="en-US" dirty="0">
              <a:latin typeface="Arial" pitchFamily="34" charset="0"/>
              <a:cs typeface="Arial" pitchFamily="34" charset="0"/>
            </a:endParaRPr>
          </a:p>
          <a:p>
            <a:pPr eaLnBrk="1" hangingPunct="1"/>
            <a:endParaRPr lang="en-US" altLang="en-US" dirty="0">
              <a:latin typeface="Arial" pitchFamily="34" charset="0"/>
              <a:cs typeface="Arial" pitchFamily="34" charset="0"/>
            </a:endParaRPr>
          </a:p>
          <a:p>
            <a:pPr eaLnBrk="1" hangingPunct="1"/>
            <a:endParaRPr lang="en-US" altLang="en-US" dirty="0">
              <a:latin typeface="Arial" pitchFamily="34" charset="0"/>
              <a:cs typeface="Arial" pitchFamily="34" charset="0"/>
            </a:endParaRPr>
          </a:p>
          <a:p>
            <a:pPr eaLnBrk="1" hangingPunct="1"/>
            <a:r>
              <a:rPr lang="en-US" altLang="en-US" dirty="0">
                <a:latin typeface="Arial" pitchFamily="34" charset="0"/>
                <a:cs typeface="Arial" pitchFamily="34" charset="0"/>
              </a:rPr>
              <a:t>The independent parts exchange information</a:t>
            </a:r>
          </a:p>
          <a:p>
            <a:pPr eaLnBrk="1" hangingPunct="1"/>
            <a:endParaRPr lang="en-US" altLang="en-US" dirty="0">
              <a:latin typeface="Arial" pitchFamily="34" charset="0"/>
              <a:cs typeface="Arial" pitchFamily="34" charset="0"/>
            </a:endParaRPr>
          </a:p>
          <a:p>
            <a:pPr eaLnBrk="1" hangingPunct="1"/>
            <a:endParaRPr lang="en-US" altLang="en-US" dirty="0">
              <a:latin typeface="Arial" pitchFamily="34" charset="0"/>
              <a:cs typeface="Arial" pitchFamily="34" charset="0"/>
            </a:endParaRPr>
          </a:p>
          <a:p>
            <a:pPr eaLnBrk="1" hangingPunct="1"/>
            <a:r>
              <a:rPr lang="en-US" altLang="en-US" dirty="0" smtClean="0">
                <a:latin typeface="Arial" pitchFamily="34" charset="0"/>
                <a:cs typeface="Arial" pitchFamily="34" charset="0"/>
              </a:rPr>
              <a:t>They “decide” </a:t>
            </a:r>
            <a:r>
              <a:rPr lang="en-US" altLang="en-US" dirty="0">
                <a:latin typeface="Arial" pitchFamily="34" charset="0"/>
                <a:cs typeface="Arial" pitchFamily="34" charset="0"/>
              </a:rPr>
              <a:t>it is time to recombine</a:t>
            </a:r>
          </a:p>
          <a:p>
            <a:pPr eaLnBrk="1" hangingPunct="1"/>
            <a:endParaRPr lang="en-US" altLang="en-US" dirty="0">
              <a:latin typeface="Arial" pitchFamily="34" charset="0"/>
              <a:cs typeface="Arial" pitchFamily="34" charset="0"/>
            </a:endParaRPr>
          </a:p>
          <a:p>
            <a:pPr eaLnBrk="1" hangingPunct="1"/>
            <a:endParaRPr lang="en-US" altLang="en-US" dirty="0">
              <a:latin typeface="Arial" pitchFamily="34" charset="0"/>
              <a:cs typeface="Arial" pitchFamily="34" charset="0"/>
            </a:endParaRPr>
          </a:p>
        </p:txBody>
      </p:sp>
      <p:grpSp>
        <p:nvGrpSpPr>
          <p:cNvPr id="3" name="Group 2"/>
          <p:cNvGrpSpPr/>
          <p:nvPr/>
        </p:nvGrpSpPr>
        <p:grpSpPr>
          <a:xfrm>
            <a:off x="515707" y="3673475"/>
            <a:ext cx="5201444" cy="914400"/>
            <a:chOff x="505388" y="3673475"/>
            <a:chExt cx="5201444" cy="914400"/>
          </a:xfrm>
        </p:grpSpPr>
        <p:cxnSp>
          <p:nvCxnSpPr>
            <p:cNvPr id="13" name="Straight Arrow Connector 12"/>
            <p:cNvCxnSpPr/>
            <p:nvPr/>
          </p:nvCxnSpPr>
          <p:spPr>
            <a:xfrm>
              <a:off x="3090632" y="3763963"/>
              <a:ext cx="1295400" cy="0"/>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60423" name="TextBox 15"/>
            <p:cNvSpPr txBox="1">
              <a:spLocks noChangeArrowheads="1"/>
            </p:cNvSpPr>
            <p:nvPr/>
          </p:nvSpPr>
          <p:spPr bwMode="auto">
            <a:xfrm>
              <a:off x="3154926" y="3776663"/>
              <a:ext cx="11668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algn="ctr" eaLnBrk="1" hangingPunct="1"/>
              <a:r>
                <a:rPr lang="en-US" altLang="en-US">
                  <a:latin typeface="Arial" pitchFamily="34" charset="0"/>
                  <a:cs typeface="Arial" pitchFamily="34" charset="0"/>
                </a:rPr>
                <a:t>Capability</a:t>
              </a:r>
            </a:p>
          </p:txBody>
        </p:sp>
        <p:sp>
          <p:nvSpPr>
            <p:cNvPr id="60424" name="TextBox 16"/>
            <p:cNvSpPr txBox="1">
              <a:spLocks noChangeArrowheads="1"/>
            </p:cNvSpPr>
            <p:nvPr/>
          </p:nvSpPr>
          <p:spPr bwMode="auto">
            <a:xfrm>
              <a:off x="3366063" y="4141788"/>
              <a:ext cx="7445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baseline="-25000">
                  <a:solidFill>
                    <a:schemeClr val="tx1"/>
                  </a:solidFill>
                  <a:latin typeface="Times New Roman" pitchFamily="18" charset="0"/>
                  <a:ea typeface="ヒラギノ角ゴ Pro W3"/>
                  <a:cs typeface="ヒラギノ角ゴ Pro W3"/>
                </a:defRPr>
              </a:lvl1pPr>
              <a:lvl2pPr marL="742950" indent="-285750" eaLnBrk="0" hangingPunct="0">
                <a:defRPr sz="2400" b="1" baseline="-25000">
                  <a:solidFill>
                    <a:schemeClr val="tx1"/>
                  </a:solidFill>
                  <a:latin typeface="Times New Roman" pitchFamily="18" charset="0"/>
                  <a:ea typeface="ヒラギノ角ゴ Pro W3"/>
                  <a:cs typeface="ヒラギノ角ゴ Pro W3"/>
                </a:defRPr>
              </a:lvl2pPr>
              <a:lvl3pPr marL="1143000" indent="-228600" eaLnBrk="0" hangingPunct="0">
                <a:defRPr sz="2400" b="1" baseline="-25000">
                  <a:solidFill>
                    <a:schemeClr val="tx1"/>
                  </a:solidFill>
                  <a:latin typeface="Times New Roman" pitchFamily="18" charset="0"/>
                  <a:ea typeface="ヒラギノ角ゴ Pro W3"/>
                  <a:cs typeface="ヒラギノ角ゴ Pro W3"/>
                </a:defRPr>
              </a:lvl3pPr>
              <a:lvl4pPr marL="1600200" indent="-228600" eaLnBrk="0" hangingPunct="0">
                <a:defRPr sz="2400" b="1" baseline="-25000">
                  <a:solidFill>
                    <a:schemeClr val="tx1"/>
                  </a:solidFill>
                  <a:latin typeface="Times New Roman" pitchFamily="18" charset="0"/>
                  <a:ea typeface="ヒラギノ角ゴ Pro W3"/>
                  <a:cs typeface="ヒラギノ角ゴ Pro W3"/>
                </a:defRPr>
              </a:lvl4pPr>
              <a:lvl5pPr marL="2057400" indent="-228600" eaLnBrk="0" hangingPunct="0">
                <a:defRPr sz="2400" b="1" baseline="-25000">
                  <a:solidFill>
                    <a:schemeClr val="tx1"/>
                  </a:solidFill>
                  <a:latin typeface="Times New Roman" pitchFamily="18" charset="0"/>
                  <a:ea typeface="ヒラギノ角ゴ Pro W3"/>
                  <a:cs typeface="ヒラギノ角ゴ Pro W3"/>
                </a:defRPr>
              </a:lvl5pPr>
              <a:lvl6pPr marL="25146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6pPr>
              <a:lvl7pPr marL="29718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7pPr>
              <a:lvl8pPr marL="34290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8pPr>
              <a:lvl9pPr marL="3886200" indent="-228600" eaLnBrk="0" fontAlgn="base" hangingPunct="0">
                <a:spcBef>
                  <a:spcPct val="0"/>
                </a:spcBef>
                <a:spcAft>
                  <a:spcPct val="0"/>
                </a:spcAft>
                <a:defRPr sz="2400" b="1" baseline="-25000">
                  <a:solidFill>
                    <a:schemeClr val="tx1"/>
                  </a:solidFill>
                  <a:latin typeface="Times New Roman" pitchFamily="18" charset="0"/>
                  <a:ea typeface="ヒラギノ角ゴ Pro W3"/>
                  <a:cs typeface="ヒラギノ角ゴ Pro W3"/>
                </a:defRPr>
              </a:lvl9pPr>
            </a:lstStyle>
            <a:p>
              <a:pPr algn="ctr" eaLnBrk="1" hangingPunct="1"/>
              <a:r>
                <a:rPr lang="en-US" altLang="en-US">
                  <a:latin typeface="Arial" pitchFamily="34" charset="0"/>
                  <a:cs typeface="Arial" pitchFamily="34" charset="0"/>
                </a:rPr>
                <a:t>Intent</a:t>
              </a:r>
            </a:p>
          </p:txBody>
        </p:sp>
        <p:cxnSp>
          <p:nvCxnSpPr>
            <p:cNvPr id="21" name="Straight Arrow Connector 20"/>
            <p:cNvCxnSpPr/>
            <p:nvPr/>
          </p:nvCxnSpPr>
          <p:spPr>
            <a:xfrm>
              <a:off x="3090632" y="4144963"/>
              <a:ext cx="1295400" cy="0"/>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cxnSp>
          <p:nvCxnSpPr>
            <p:cNvPr id="22" name="Straight Arrow Connector 21"/>
            <p:cNvCxnSpPr/>
            <p:nvPr/>
          </p:nvCxnSpPr>
          <p:spPr>
            <a:xfrm>
              <a:off x="3090632" y="4525963"/>
              <a:ext cx="1295400" cy="0"/>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23" name="Rectangle 22"/>
            <p:cNvSpPr/>
            <p:nvPr/>
          </p:nvSpPr>
          <p:spPr>
            <a:xfrm>
              <a:off x="4411432" y="3686175"/>
              <a:ext cx="1295400" cy="901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bg1"/>
                  </a:solidFill>
                  <a:latin typeface="Arial" panose="020B0604020202020204" pitchFamily="34" charset="0"/>
                  <a:cs typeface="Arial" panose="020B0604020202020204" pitchFamily="34" charset="0"/>
                </a:rPr>
                <a:t>Sub Grid </a:t>
              </a:r>
              <a:r>
                <a:rPr lang="en-US" dirty="0">
                  <a:solidFill>
                    <a:schemeClr val="bg1"/>
                  </a:solidFill>
                  <a:latin typeface="Arial" panose="020B0604020202020204" pitchFamily="34" charset="0"/>
                  <a:cs typeface="Arial" panose="020B0604020202020204" pitchFamily="34" charset="0"/>
                </a:rPr>
                <a:t>2</a:t>
              </a:r>
            </a:p>
          </p:txBody>
        </p:sp>
        <p:sp>
          <p:nvSpPr>
            <p:cNvPr id="16" name="Rectangle 15"/>
            <p:cNvSpPr/>
            <p:nvPr/>
          </p:nvSpPr>
          <p:spPr>
            <a:xfrm>
              <a:off x="505388" y="3673475"/>
              <a:ext cx="259238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bg1"/>
                  </a:solidFill>
                  <a:latin typeface="Arial" panose="020B0604020202020204" pitchFamily="34" charset="0"/>
                  <a:cs typeface="Arial" panose="020B0604020202020204" pitchFamily="34" charset="0"/>
                </a:rPr>
                <a:t>Sub Grid </a:t>
              </a:r>
              <a:r>
                <a:rPr lang="en-US" dirty="0">
                  <a:solidFill>
                    <a:schemeClr val="bg1"/>
                  </a:solidFill>
                  <a:latin typeface="Arial" panose="020B0604020202020204" pitchFamily="34" charset="0"/>
                  <a:cs typeface="Arial" panose="020B0604020202020204" pitchFamily="34" charset="0"/>
                </a:rPr>
                <a:t>1</a:t>
              </a:r>
            </a:p>
          </p:txBody>
        </p:sp>
      </p:grpSp>
    </p:spTree>
    <p:extLst>
      <p:ext uri="{BB962C8B-B14F-4D97-AF65-F5344CB8AC3E}">
        <p14:creationId xmlns:p14="http://schemas.microsoft.com/office/powerpoint/2010/main" val="59076282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647826" y="1193544"/>
            <a:ext cx="6044745" cy="536691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graphicFrame>
        <p:nvGraphicFramePr>
          <p:cNvPr id="2" name="Diagram 1"/>
          <p:cNvGraphicFramePr/>
          <p:nvPr>
            <p:extLst>
              <p:ext uri="{D42A27DB-BD31-4B8C-83A1-F6EECF244321}">
                <p14:modId xmlns:p14="http://schemas.microsoft.com/office/powerpoint/2010/main" val="1554255615"/>
              </p:ext>
            </p:extLst>
          </p:nvPr>
        </p:nvGraphicFramePr>
        <p:xfrm>
          <a:off x="1654634" y="1369788"/>
          <a:ext cx="5907769" cy="4914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ight Triangle 2"/>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4" name="TextBox 3"/>
          <p:cNvSpPr txBox="1"/>
          <p:nvPr/>
        </p:nvSpPr>
        <p:spPr>
          <a:xfrm rot="18889711">
            <a:off x="-117475" y="390525"/>
            <a:ext cx="1447801" cy="339725"/>
          </a:xfrm>
          <a:prstGeom prst="rect">
            <a:avLst/>
          </a:prstGeom>
          <a:noFill/>
        </p:spPr>
        <p:txBody>
          <a:bodyPr wrap="none">
            <a:spAutoFit/>
          </a:bodyPr>
          <a:lstStyle/>
          <a:p>
            <a:pPr>
              <a:defRPr/>
            </a:pPr>
            <a:r>
              <a:rPr lang="en-US" dirty="0">
                <a:latin typeface="+mj-lt"/>
              </a:rPr>
              <a:t>FOUNDATIONS</a:t>
            </a:r>
          </a:p>
        </p:txBody>
      </p:sp>
      <p:sp>
        <p:nvSpPr>
          <p:cNvPr id="5" name="Title 4"/>
          <p:cNvSpPr>
            <a:spLocks noGrp="1"/>
          </p:cNvSpPr>
          <p:nvPr>
            <p:ph type="title"/>
          </p:nvPr>
        </p:nvSpPr>
        <p:spPr/>
        <p:txBody>
          <a:bodyPr/>
          <a:lstStyle/>
          <a:p>
            <a:r>
              <a:rPr lang="en-US" dirty="0" smtClean="0"/>
              <a:t>The CRN Program for Resilience</a:t>
            </a:r>
            <a:endParaRPr lang="en-US" dirty="0"/>
          </a:p>
        </p:txBody>
      </p:sp>
    </p:spTree>
    <p:extLst>
      <p:ext uri="{BB962C8B-B14F-4D97-AF65-F5344CB8AC3E}">
        <p14:creationId xmlns:p14="http://schemas.microsoft.com/office/powerpoint/2010/main" val="277242978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381000" y="228600"/>
            <a:ext cx="8229600" cy="6400800"/>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9" name="Oval 8"/>
          <p:cNvSpPr/>
          <p:nvPr/>
        </p:nvSpPr>
        <p:spPr>
          <a:xfrm rot="535321">
            <a:off x="1646238" y="1069975"/>
            <a:ext cx="2438400" cy="3643313"/>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en-US"/>
          </a:p>
        </p:txBody>
      </p:sp>
      <p:sp>
        <p:nvSpPr>
          <p:cNvPr id="8" name="Oval 7"/>
          <p:cNvSpPr/>
          <p:nvPr/>
        </p:nvSpPr>
        <p:spPr>
          <a:xfrm rot="20975444">
            <a:off x="2700338" y="3905250"/>
            <a:ext cx="3621087" cy="2506663"/>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graphicFrame>
        <p:nvGraphicFramePr>
          <p:cNvPr id="2" name="Diagram 1"/>
          <p:cNvGraphicFramePr/>
          <p:nvPr/>
        </p:nvGraphicFramePr>
        <p:xfrm>
          <a:off x="685800" y="533400"/>
          <a:ext cx="76962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3505200" y="215900"/>
            <a:ext cx="1285875" cy="1016000"/>
          </a:xfrm>
          <a:prstGeom prst="rect">
            <a:avLst/>
          </a:prstGeom>
          <a:noFill/>
        </p:spPr>
        <p:txBody>
          <a:bodyPr wrap="none">
            <a:spAutoFit/>
          </a:bodyPr>
          <a:lstStyle/>
          <a:p>
            <a:pPr>
              <a:defRPr/>
            </a:pPr>
            <a:r>
              <a:rPr lang="en-US" sz="1800" dirty="0">
                <a:latin typeface="+mj-lt"/>
              </a:rPr>
              <a:t>CRN</a:t>
            </a:r>
          </a:p>
          <a:p>
            <a:pPr>
              <a:defRPr/>
            </a:pPr>
            <a:r>
              <a:rPr lang="en-US" sz="1800" dirty="0">
                <a:latin typeface="+mj-lt"/>
              </a:rPr>
              <a:t>Renewables and </a:t>
            </a:r>
          </a:p>
          <a:p>
            <a:pPr>
              <a:defRPr/>
            </a:pPr>
            <a:r>
              <a:rPr lang="en-US" sz="1800" dirty="0">
                <a:latin typeface="+mj-lt"/>
              </a:rPr>
              <a:t>Distributed</a:t>
            </a:r>
          </a:p>
          <a:p>
            <a:pPr>
              <a:defRPr/>
            </a:pPr>
            <a:r>
              <a:rPr lang="en-US" sz="1800" dirty="0">
                <a:latin typeface="+mj-lt"/>
              </a:rPr>
              <a:t>Generation</a:t>
            </a:r>
          </a:p>
          <a:p>
            <a:pPr>
              <a:defRPr/>
            </a:pPr>
            <a:r>
              <a:rPr lang="en-US" sz="1800" dirty="0">
                <a:latin typeface="+mj-lt"/>
              </a:rPr>
              <a:t>Program</a:t>
            </a:r>
          </a:p>
        </p:txBody>
      </p:sp>
      <p:sp>
        <p:nvSpPr>
          <p:cNvPr id="4" name="TextBox 3"/>
          <p:cNvSpPr txBox="1"/>
          <p:nvPr/>
        </p:nvSpPr>
        <p:spPr>
          <a:xfrm>
            <a:off x="6629400" y="1371600"/>
            <a:ext cx="727075" cy="830263"/>
          </a:xfrm>
          <a:prstGeom prst="rect">
            <a:avLst/>
          </a:prstGeom>
          <a:noFill/>
        </p:spPr>
        <p:txBody>
          <a:bodyPr wrap="none">
            <a:spAutoFit/>
          </a:bodyPr>
          <a:lstStyle/>
          <a:p>
            <a:pPr>
              <a:defRPr/>
            </a:pPr>
            <a:r>
              <a:rPr lang="en-US" sz="1800" dirty="0">
                <a:latin typeface="+mj-lt"/>
              </a:rPr>
              <a:t>CRN</a:t>
            </a:r>
          </a:p>
          <a:p>
            <a:pPr>
              <a:defRPr/>
            </a:pPr>
            <a:r>
              <a:rPr lang="en-US" sz="1800" dirty="0">
                <a:latin typeface="+mj-lt"/>
              </a:rPr>
              <a:t>Cyber</a:t>
            </a:r>
          </a:p>
          <a:p>
            <a:pPr>
              <a:defRPr/>
            </a:pPr>
            <a:r>
              <a:rPr lang="en-US" sz="1800" dirty="0">
                <a:latin typeface="+mj-lt"/>
              </a:rPr>
              <a:t>Security</a:t>
            </a:r>
          </a:p>
          <a:p>
            <a:pPr>
              <a:defRPr/>
            </a:pPr>
            <a:r>
              <a:rPr lang="en-US" sz="1800" dirty="0">
                <a:latin typeface="+mj-lt"/>
              </a:rPr>
              <a:t>Program</a:t>
            </a:r>
          </a:p>
        </p:txBody>
      </p:sp>
      <p:sp>
        <p:nvSpPr>
          <p:cNvPr id="5" name="TextBox 4"/>
          <p:cNvSpPr txBox="1"/>
          <p:nvPr/>
        </p:nvSpPr>
        <p:spPr>
          <a:xfrm>
            <a:off x="1412875" y="2506663"/>
            <a:ext cx="1236663" cy="830262"/>
          </a:xfrm>
          <a:prstGeom prst="rect">
            <a:avLst/>
          </a:prstGeom>
          <a:noFill/>
        </p:spPr>
        <p:txBody>
          <a:bodyPr wrap="none">
            <a:spAutoFit/>
          </a:bodyPr>
          <a:lstStyle/>
          <a:p>
            <a:pPr>
              <a:defRPr/>
            </a:pPr>
            <a:r>
              <a:rPr lang="en-US" sz="1800" dirty="0">
                <a:latin typeface="+mn-lt"/>
              </a:rPr>
              <a:t>CRN</a:t>
            </a:r>
          </a:p>
          <a:p>
            <a:pPr>
              <a:defRPr/>
            </a:pPr>
            <a:r>
              <a:rPr lang="en-US" sz="1800" dirty="0">
                <a:latin typeface="+mn-lt"/>
              </a:rPr>
              <a:t>Next Generation</a:t>
            </a:r>
          </a:p>
          <a:p>
            <a:pPr>
              <a:defRPr/>
            </a:pPr>
            <a:r>
              <a:rPr lang="en-US" sz="1800" dirty="0">
                <a:latin typeface="+mn-lt"/>
              </a:rPr>
              <a:t>Networks</a:t>
            </a:r>
          </a:p>
          <a:p>
            <a:pPr>
              <a:defRPr/>
            </a:pPr>
            <a:r>
              <a:rPr lang="en-US" sz="1800" dirty="0">
                <a:latin typeface="+mn-lt"/>
              </a:rPr>
              <a:t>Program</a:t>
            </a:r>
          </a:p>
        </p:txBody>
      </p:sp>
      <p:sp>
        <p:nvSpPr>
          <p:cNvPr id="6" name="TextBox 5"/>
          <p:cNvSpPr txBox="1"/>
          <p:nvPr/>
        </p:nvSpPr>
        <p:spPr>
          <a:xfrm>
            <a:off x="4148138" y="5715000"/>
            <a:ext cx="763587" cy="646113"/>
          </a:xfrm>
          <a:prstGeom prst="rect">
            <a:avLst/>
          </a:prstGeom>
          <a:noFill/>
        </p:spPr>
        <p:txBody>
          <a:bodyPr wrap="none">
            <a:spAutoFit/>
          </a:bodyPr>
          <a:lstStyle/>
          <a:p>
            <a:pPr>
              <a:defRPr/>
            </a:pPr>
            <a:r>
              <a:rPr lang="en-US" sz="1800" dirty="0">
                <a:latin typeface="+mj-lt"/>
              </a:rPr>
              <a:t>CRN</a:t>
            </a:r>
          </a:p>
          <a:p>
            <a:pPr>
              <a:defRPr/>
            </a:pPr>
            <a:r>
              <a:rPr lang="en-US" sz="1800" dirty="0">
                <a:latin typeface="+mj-lt"/>
              </a:rPr>
              <a:t>Analytics</a:t>
            </a:r>
          </a:p>
          <a:p>
            <a:pPr>
              <a:defRPr/>
            </a:pPr>
            <a:r>
              <a:rPr lang="en-US" sz="1800" dirty="0">
                <a:latin typeface="+mj-lt"/>
              </a:rPr>
              <a:t>Program</a:t>
            </a:r>
          </a:p>
        </p:txBody>
      </p:sp>
      <p:sp>
        <p:nvSpPr>
          <p:cNvPr id="7" name="TextBox 6"/>
          <p:cNvSpPr txBox="1"/>
          <p:nvPr/>
        </p:nvSpPr>
        <p:spPr>
          <a:xfrm>
            <a:off x="7872413" y="3105150"/>
            <a:ext cx="3721100" cy="831850"/>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defRPr/>
            </a:pPr>
            <a:r>
              <a:rPr lang="en-US" b="0" dirty="0">
                <a:solidFill>
                  <a:srgbClr val="00B050"/>
                </a:solidFill>
                <a:latin typeface="+mj-lt"/>
              </a:rPr>
              <a:t>CRN</a:t>
            </a:r>
          </a:p>
          <a:p>
            <a:pPr>
              <a:defRPr/>
            </a:pPr>
            <a:r>
              <a:rPr lang="en-US" b="0" dirty="0">
                <a:solidFill>
                  <a:srgbClr val="00B050"/>
                </a:solidFill>
                <a:latin typeface="+mj-lt"/>
              </a:rPr>
              <a:t>Resiliency</a:t>
            </a:r>
          </a:p>
          <a:p>
            <a:pPr>
              <a:defRPr/>
            </a:pPr>
            <a:r>
              <a:rPr lang="en-US" b="0" dirty="0">
                <a:solidFill>
                  <a:srgbClr val="00B050"/>
                </a:solidFill>
                <a:latin typeface="+mj-lt"/>
              </a:rPr>
              <a:t>Program</a:t>
            </a:r>
          </a:p>
        </p:txBody>
      </p:sp>
      <p:sp>
        <p:nvSpPr>
          <p:cNvPr id="12" name="Right Triangle 11"/>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 name="TextBox 12"/>
          <p:cNvSpPr txBox="1"/>
          <p:nvPr/>
        </p:nvSpPr>
        <p:spPr>
          <a:xfrm rot="18889711">
            <a:off x="8732" y="391318"/>
            <a:ext cx="1195388" cy="339725"/>
          </a:xfrm>
          <a:prstGeom prst="rect">
            <a:avLst/>
          </a:prstGeom>
          <a:noFill/>
        </p:spPr>
        <p:txBody>
          <a:bodyPr wrap="none">
            <a:spAutoFit/>
          </a:bodyPr>
          <a:lstStyle/>
          <a:p>
            <a:pPr>
              <a:defRPr/>
            </a:pPr>
            <a:r>
              <a:rPr lang="en-US" dirty="0">
                <a:latin typeface="+mj-lt"/>
              </a:rPr>
              <a:t>PROGRAMS</a:t>
            </a:r>
          </a:p>
        </p:txBody>
      </p:sp>
    </p:spTree>
    <p:extLst>
      <p:ext uri="{BB962C8B-B14F-4D97-AF65-F5344CB8AC3E}">
        <p14:creationId xmlns:p14="http://schemas.microsoft.com/office/powerpoint/2010/main" val="318807347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p:cNvSpPr/>
          <p:nvPr/>
        </p:nvSpPr>
        <p:spPr>
          <a:xfrm rot="16512495">
            <a:off x="2842278" y="-297382"/>
            <a:ext cx="3621087" cy="2426498"/>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sz="3200"/>
          </a:p>
        </p:txBody>
      </p:sp>
      <p:sp>
        <p:nvSpPr>
          <p:cNvPr id="14" name="Oval 13"/>
          <p:cNvSpPr/>
          <p:nvPr/>
        </p:nvSpPr>
        <p:spPr>
          <a:xfrm rot="19760703">
            <a:off x="5256251" y="594569"/>
            <a:ext cx="3621087" cy="2141439"/>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3200"/>
          </a:p>
        </p:txBody>
      </p:sp>
      <p:sp>
        <p:nvSpPr>
          <p:cNvPr id="9" name="Oval 8"/>
          <p:cNvSpPr/>
          <p:nvPr/>
        </p:nvSpPr>
        <p:spPr>
          <a:xfrm rot="535321">
            <a:off x="1646238" y="1069975"/>
            <a:ext cx="2438400" cy="3643313"/>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en-US" sz="3200"/>
          </a:p>
        </p:txBody>
      </p:sp>
      <p:sp>
        <p:nvSpPr>
          <p:cNvPr id="8" name="Oval 7"/>
          <p:cNvSpPr/>
          <p:nvPr/>
        </p:nvSpPr>
        <p:spPr>
          <a:xfrm rot="20975444">
            <a:off x="2990618" y="3905250"/>
            <a:ext cx="3621087" cy="2506663"/>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sz="3200"/>
          </a:p>
        </p:txBody>
      </p:sp>
      <p:graphicFrame>
        <p:nvGraphicFramePr>
          <p:cNvPr id="2" name="Diagram 1"/>
          <p:cNvGraphicFramePr/>
          <p:nvPr>
            <p:extLst>
              <p:ext uri="{D42A27DB-BD31-4B8C-83A1-F6EECF244321}">
                <p14:modId xmlns:p14="http://schemas.microsoft.com/office/powerpoint/2010/main" val="3654529261"/>
              </p:ext>
            </p:extLst>
          </p:nvPr>
        </p:nvGraphicFramePr>
        <p:xfrm>
          <a:off x="1622592" y="568554"/>
          <a:ext cx="6477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3505200" y="215900"/>
            <a:ext cx="1622752" cy="1323439"/>
          </a:xfrm>
          <a:prstGeom prst="rect">
            <a:avLst/>
          </a:prstGeom>
          <a:noFill/>
        </p:spPr>
        <p:txBody>
          <a:bodyPr wrap="none">
            <a:spAutoFit/>
          </a:bodyPr>
          <a:lstStyle/>
          <a:p>
            <a:pPr>
              <a:defRPr/>
            </a:pPr>
            <a:r>
              <a:rPr lang="en-US" dirty="0">
                <a:latin typeface="+mj-lt"/>
              </a:rPr>
              <a:t>CRN</a:t>
            </a:r>
          </a:p>
          <a:p>
            <a:pPr>
              <a:defRPr/>
            </a:pPr>
            <a:r>
              <a:rPr lang="en-US" dirty="0">
                <a:latin typeface="+mj-lt"/>
              </a:rPr>
              <a:t>Renewables and </a:t>
            </a:r>
          </a:p>
          <a:p>
            <a:pPr>
              <a:defRPr/>
            </a:pPr>
            <a:r>
              <a:rPr lang="en-US" dirty="0">
                <a:latin typeface="+mj-lt"/>
              </a:rPr>
              <a:t>Distributed</a:t>
            </a:r>
          </a:p>
          <a:p>
            <a:pPr>
              <a:defRPr/>
            </a:pPr>
            <a:r>
              <a:rPr lang="en-US" dirty="0">
                <a:latin typeface="+mj-lt"/>
              </a:rPr>
              <a:t>Generation</a:t>
            </a:r>
          </a:p>
          <a:p>
            <a:pPr>
              <a:defRPr/>
            </a:pPr>
            <a:r>
              <a:rPr lang="en-US" dirty="0">
                <a:latin typeface="+mj-lt"/>
              </a:rPr>
              <a:t>Program</a:t>
            </a:r>
          </a:p>
        </p:txBody>
      </p:sp>
      <p:sp>
        <p:nvSpPr>
          <p:cNvPr id="4" name="TextBox 3"/>
          <p:cNvSpPr txBox="1"/>
          <p:nvPr/>
        </p:nvSpPr>
        <p:spPr>
          <a:xfrm>
            <a:off x="6969125" y="956468"/>
            <a:ext cx="910249" cy="1077218"/>
          </a:xfrm>
          <a:prstGeom prst="rect">
            <a:avLst/>
          </a:prstGeom>
          <a:noFill/>
        </p:spPr>
        <p:txBody>
          <a:bodyPr wrap="none">
            <a:spAutoFit/>
          </a:bodyPr>
          <a:lstStyle/>
          <a:p>
            <a:pPr>
              <a:defRPr/>
            </a:pPr>
            <a:r>
              <a:rPr lang="en-US" dirty="0">
                <a:latin typeface="+mj-lt"/>
              </a:rPr>
              <a:t>CRN</a:t>
            </a:r>
          </a:p>
          <a:p>
            <a:pPr>
              <a:defRPr/>
            </a:pPr>
            <a:r>
              <a:rPr lang="en-US" dirty="0">
                <a:latin typeface="+mj-lt"/>
              </a:rPr>
              <a:t>Cyber</a:t>
            </a:r>
          </a:p>
          <a:p>
            <a:pPr>
              <a:defRPr/>
            </a:pPr>
            <a:r>
              <a:rPr lang="en-US" dirty="0">
                <a:latin typeface="+mj-lt"/>
              </a:rPr>
              <a:t>Security</a:t>
            </a:r>
          </a:p>
          <a:p>
            <a:pPr>
              <a:defRPr/>
            </a:pPr>
            <a:r>
              <a:rPr lang="en-US" dirty="0">
                <a:latin typeface="+mj-lt"/>
              </a:rPr>
              <a:t>Program</a:t>
            </a:r>
          </a:p>
        </p:txBody>
      </p:sp>
      <p:sp>
        <p:nvSpPr>
          <p:cNvPr id="5" name="TextBox 4"/>
          <p:cNvSpPr txBox="1"/>
          <p:nvPr/>
        </p:nvSpPr>
        <p:spPr>
          <a:xfrm>
            <a:off x="1412875" y="2506663"/>
            <a:ext cx="1587294" cy="1077218"/>
          </a:xfrm>
          <a:prstGeom prst="rect">
            <a:avLst/>
          </a:prstGeom>
          <a:noFill/>
        </p:spPr>
        <p:txBody>
          <a:bodyPr wrap="none">
            <a:spAutoFit/>
          </a:bodyPr>
          <a:lstStyle/>
          <a:p>
            <a:pPr>
              <a:defRPr/>
            </a:pPr>
            <a:r>
              <a:rPr lang="en-US" dirty="0">
                <a:latin typeface="+mn-lt"/>
              </a:rPr>
              <a:t>CRN</a:t>
            </a:r>
          </a:p>
          <a:p>
            <a:pPr>
              <a:defRPr/>
            </a:pPr>
            <a:r>
              <a:rPr lang="en-US" dirty="0">
                <a:latin typeface="+mn-lt"/>
              </a:rPr>
              <a:t>Next Generation</a:t>
            </a:r>
          </a:p>
          <a:p>
            <a:pPr>
              <a:defRPr/>
            </a:pPr>
            <a:r>
              <a:rPr lang="en-US" dirty="0">
                <a:latin typeface="+mn-lt"/>
              </a:rPr>
              <a:t>Networks</a:t>
            </a:r>
          </a:p>
          <a:p>
            <a:pPr>
              <a:defRPr/>
            </a:pPr>
            <a:r>
              <a:rPr lang="en-US" dirty="0">
                <a:latin typeface="+mn-lt"/>
              </a:rPr>
              <a:t>Program</a:t>
            </a:r>
          </a:p>
        </p:txBody>
      </p:sp>
      <p:sp>
        <p:nvSpPr>
          <p:cNvPr id="6" name="TextBox 5"/>
          <p:cNvSpPr txBox="1"/>
          <p:nvPr/>
        </p:nvSpPr>
        <p:spPr>
          <a:xfrm>
            <a:off x="4148138" y="5410200"/>
            <a:ext cx="958339" cy="830997"/>
          </a:xfrm>
          <a:prstGeom prst="rect">
            <a:avLst/>
          </a:prstGeom>
          <a:noFill/>
        </p:spPr>
        <p:txBody>
          <a:bodyPr wrap="none">
            <a:spAutoFit/>
          </a:bodyPr>
          <a:lstStyle/>
          <a:p>
            <a:pPr>
              <a:defRPr/>
            </a:pPr>
            <a:r>
              <a:rPr lang="en-US" dirty="0">
                <a:latin typeface="+mj-lt"/>
              </a:rPr>
              <a:t>CRN</a:t>
            </a:r>
          </a:p>
          <a:p>
            <a:pPr>
              <a:defRPr/>
            </a:pPr>
            <a:r>
              <a:rPr lang="en-US" dirty="0">
                <a:latin typeface="+mj-lt"/>
              </a:rPr>
              <a:t>Analytics</a:t>
            </a:r>
          </a:p>
          <a:p>
            <a:pPr>
              <a:defRPr/>
            </a:pPr>
            <a:r>
              <a:rPr lang="en-US" dirty="0">
                <a:latin typeface="+mj-lt"/>
              </a:rPr>
              <a:t>Program</a:t>
            </a:r>
          </a:p>
        </p:txBody>
      </p:sp>
      <p:sp>
        <p:nvSpPr>
          <p:cNvPr id="12" name="Right Triangle 11"/>
          <p:cNvSpPr/>
          <p:nvPr/>
        </p:nvSpPr>
        <p:spPr>
          <a:xfrm rot="5400000">
            <a:off x="-8731" y="8731"/>
            <a:ext cx="1665288" cy="1647825"/>
          </a:xfrm>
          <a:prstGeom prst="rtTriangl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sp>
        <p:nvSpPr>
          <p:cNvPr id="13" name="TextBox 12"/>
          <p:cNvSpPr txBox="1"/>
          <p:nvPr/>
        </p:nvSpPr>
        <p:spPr>
          <a:xfrm rot="18889711">
            <a:off x="-157821" y="350867"/>
            <a:ext cx="1528495" cy="420628"/>
          </a:xfrm>
          <a:prstGeom prst="rect">
            <a:avLst/>
          </a:prstGeom>
          <a:noFill/>
        </p:spPr>
        <p:txBody>
          <a:bodyPr wrap="none">
            <a:spAutoFit/>
          </a:bodyPr>
          <a:lstStyle/>
          <a:p>
            <a:pPr>
              <a:defRPr/>
            </a:pPr>
            <a:r>
              <a:rPr lang="en-US" sz="3200" dirty="0">
                <a:latin typeface="+mj-lt"/>
              </a:rPr>
              <a:t>PROGRAMS</a:t>
            </a:r>
            <a:endParaRPr lang="en-US" dirty="0">
              <a:latin typeface="+mj-lt"/>
            </a:endParaRPr>
          </a:p>
        </p:txBody>
      </p:sp>
    </p:spTree>
    <p:extLst>
      <p:ext uri="{BB962C8B-B14F-4D97-AF65-F5344CB8AC3E}">
        <p14:creationId xmlns:p14="http://schemas.microsoft.com/office/powerpoint/2010/main" val="10139800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hoptank">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Lucida Grande"/>
        <a:ea typeface="ヒラギノ角ゴ Pro W3"/>
        <a:cs typeface="ヒラギノ角ゴ Pro W3"/>
      </a:majorFont>
      <a:minorFont>
        <a:latin typeface="Lucida Grande"/>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Lucida Grande"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Lucida Grande"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Project update Janu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Choptank</Template>
  <TotalTime>0</TotalTime>
  <Words>2412</Words>
  <Application>Microsoft Office PowerPoint</Application>
  <PresentationFormat>On-screen Show (4:3)</PresentationFormat>
  <Paragraphs>954</Paragraphs>
  <Slides>103</Slides>
  <Notes>23</Notes>
  <HiddenSlides>0</HiddenSlides>
  <MMClips>0</MMClips>
  <ScaleCrop>false</ScaleCrop>
  <HeadingPairs>
    <vt:vector size="4" baseType="variant">
      <vt:variant>
        <vt:lpstr>Theme</vt:lpstr>
      </vt:variant>
      <vt:variant>
        <vt:i4>3</vt:i4>
      </vt:variant>
      <vt:variant>
        <vt:lpstr>Slide Titles</vt:lpstr>
      </vt:variant>
      <vt:variant>
        <vt:i4>103</vt:i4>
      </vt:variant>
    </vt:vector>
  </HeadingPairs>
  <TitlesOfParts>
    <vt:vector size="106" baseType="lpstr">
      <vt:lpstr>Choptank</vt:lpstr>
      <vt:lpstr>3_Project update January</vt:lpstr>
      <vt:lpstr>Office Theme</vt:lpstr>
      <vt:lpstr>The future grid</vt:lpstr>
      <vt:lpstr>PowerPoint Presentation</vt:lpstr>
      <vt:lpstr>NO</vt:lpstr>
      <vt:lpstr>But … that’s not the way engineers do things</vt:lpstr>
      <vt:lpstr>Past, Present, and Future</vt:lpstr>
      <vt:lpstr>The grid “evolves” in small steps</vt:lpstr>
      <vt:lpstr>PowerPoint Presentation</vt:lpstr>
      <vt:lpstr>YES, the grid will be smart</vt:lpstr>
      <vt:lpstr>Engineering Dreams (with respect to Henry Petroski)</vt:lpstr>
      <vt:lpstr>And Shockley said “let there be transistors”</vt:lpstr>
      <vt:lpstr>Living in the Interesting Time</vt:lpstr>
      <vt:lpstr>The smart grid encompasses many ideas and many technologies</vt:lpstr>
      <vt:lpstr>But the smart grid is not one technology</vt:lpstr>
      <vt:lpstr>The smart grid is not a collection of technologies</vt:lpstr>
      <vt:lpstr>The smart grid IS the “smart” application of diverse and improving technologies to improve grid design and operation</vt:lpstr>
      <vt:lpstr>PowerPoint Presentation</vt:lpstr>
      <vt:lpstr>PowerPoint Presentation</vt:lpstr>
      <vt:lpstr>PowerPoint Presentation</vt:lpstr>
      <vt:lpstr>PowerPoint Presentation</vt:lpstr>
      <vt:lpstr>But what if simple back feeding is not enough?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Smart Appliances </vt:lpstr>
      <vt:lpstr>PowerPoint Presentation</vt:lpstr>
      <vt:lpstr>PowerPoint Presentation</vt:lpstr>
      <vt:lpstr>PowerPoint Presentation</vt:lpstr>
      <vt:lpstr>Key Organizations for the Trustworthy Internet</vt:lpstr>
      <vt:lpstr>Internet 2</vt:lpstr>
      <vt:lpstr>Taxonomy of Communications</vt:lpstr>
      <vt:lpstr>Building on the Taxonomy</vt:lpstr>
      <vt:lpstr>PowerPoint Presentation</vt:lpstr>
      <vt:lpstr>What is non-prescriptive cyber security and why do we need it?</vt:lpstr>
      <vt:lpstr>Abstraction Model</vt:lpstr>
      <vt:lpstr>PowerPoint Presentation</vt:lpstr>
      <vt:lpstr>Focus of the Project in the OSI Stack</vt:lpstr>
      <vt:lpstr>We are building three systems</vt:lpstr>
      <vt:lpstr>Full Packet Capture</vt:lpstr>
      <vt:lpstr>Automated Network Mapping</vt:lpstr>
      <vt:lpstr>PowerPoint Presentation</vt:lpstr>
      <vt:lpstr>The Fear</vt:lpstr>
      <vt:lpstr>Issues</vt:lpstr>
      <vt:lpstr>The solution to the data issue must be rooted in architecture</vt:lpstr>
      <vt:lpstr>All grid applications have the same basic structure</vt:lpstr>
      <vt:lpstr>Abstraction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Criteria for Application Clustering</vt:lpstr>
      <vt:lpstr>PowerPoint Presentation</vt:lpstr>
      <vt:lpstr>PowerPoint Presentation</vt:lpstr>
      <vt:lpstr>Analytics are central</vt:lpstr>
      <vt:lpstr>The Analytics Process</vt:lpstr>
      <vt:lpstr>Keys to analytics</vt:lpstr>
      <vt:lpstr>Keys to analytics</vt:lpstr>
      <vt:lpstr>Open Modeling Framework</vt:lpstr>
      <vt:lpstr>PowerPoint Presentation</vt:lpstr>
      <vt:lpstr>PowerPoint Presentation</vt:lpstr>
      <vt:lpstr>PowerPoint Presentation</vt:lpstr>
      <vt:lpstr>A grid of grids</vt:lpstr>
      <vt:lpstr>PowerPoint Presentation</vt:lpstr>
      <vt:lpstr>A grid of grids</vt:lpstr>
      <vt:lpstr>PowerPoint Presentation</vt:lpstr>
      <vt:lpstr>PowerPoint Presentation</vt:lpstr>
      <vt:lpstr>PowerPoint Presentation</vt:lpstr>
      <vt:lpstr>PowerPoint Presentation</vt:lpstr>
      <vt:lpstr>What defines a grid?</vt:lpstr>
      <vt:lpstr>Principles of the Fractal Grid</vt:lpstr>
      <vt:lpstr>How the resilient grid would work</vt:lpstr>
      <vt:lpstr>The CRN Program for Resilience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2014-01-10T15:10:58Z</dcterms:created>
  <dcterms:modified xsi:type="dcterms:W3CDTF">2014-05-12T13:05:31Z</dcterms:modified>
</cp:coreProperties>
</file>