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80" r:id="rId6"/>
    <p:sldId id="276" r:id="rId7"/>
    <p:sldId id="277" r:id="rId8"/>
    <p:sldId id="283" r:id="rId9"/>
    <p:sldId id="284" r:id="rId10"/>
    <p:sldId id="281" r:id="rId11"/>
    <p:sldId id="271" r:id="rId12"/>
    <p:sldId id="272" r:id="rId13"/>
    <p:sldId id="278" r:id="rId14"/>
    <p:sldId id="273" r:id="rId15"/>
    <p:sldId id="274" r:id="rId16"/>
    <p:sldId id="275" r:id="rId17"/>
    <p:sldId id="282" r:id="rId18"/>
    <p:sldId id="279" r:id="rId19"/>
    <p:sldId id="270" r:id="rId20"/>
    <p:sldId id="269" r:id="rId21"/>
    <p:sldId id="268" r:id="rId22"/>
    <p:sldId id="258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ADFEFDC-B0F7-4984-8410-856BF7EA2F68}" v="39" dt="2020-01-09T14:16:30.63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20017" autoAdjust="0"/>
    <p:restoredTop sz="94660"/>
  </p:normalViewPr>
  <p:slideViewPr>
    <p:cSldViewPr snapToGrid="0">
      <p:cViewPr>
        <p:scale>
          <a:sx n="80" d="100"/>
          <a:sy n="80" d="100"/>
        </p:scale>
        <p:origin x="-222" y="3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ft, Jeffrey D" userId="5e47b282-b85c-4864-96f1-f7000b9d6a6d" providerId="ADAL" clId="{3ADFEFDC-B0F7-4984-8410-856BF7EA2F68}"/>
    <pc:docChg chg="custSel addSld delSld modSld sldOrd">
      <pc:chgData name="Taft, Jeffrey D" userId="5e47b282-b85c-4864-96f1-f7000b9d6a6d" providerId="ADAL" clId="{3ADFEFDC-B0F7-4984-8410-856BF7EA2F68}" dt="2020-01-09T14:17:32.393" v="60" actId="2696"/>
      <pc:docMkLst>
        <pc:docMk/>
      </pc:docMkLst>
      <pc:sldChg chg="ord">
        <pc:chgData name="Taft, Jeffrey D" userId="5e47b282-b85c-4864-96f1-f7000b9d6a6d" providerId="ADAL" clId="{3ADFEFDC-B0F7-4984-8410-856BF7EA2F68}" dt="2020-01-09T14:03:38.815" v="32"/>
        <pc:sldMkLst>
          <pc:docMk/>
          <pc:sldMk cId="3622343522" sldId="258"/>
        </pc:sldMkLst>
      </pc:sldChg>
      <pc:sldChg chg="del">
        <pc:chgData name="Taft, Jeffrey D" userId="5e47b282-b85c-4864-96f1-f7000b9d6a6d" providerId="ADAL" clId="{3ADFEFDC-B0F7-4984-8410-856BF7EA2F68}" dt="2020-01-09T14:17:32.362" v="52" actId="2696"/>
        <pc:sldMkLst>
          <pc:docMk/>
          <pc:sldMk cId="26419679" sldId="259"/>
        </pc:sldMkLst>
      </pc:sldChg>
      <pc:sldChg chg="del">
        <pc:chgData name="Taft, Jeffrey D" userId="5e47b282-b85c-4864-96f1-f7000b9d6a6d" providerId="ADAL" clId="{3ADFEFDC-B0F7-4984-8410-856BF7EA2F68}" dt="2020-01-09T14:17:32.362" v="55" actId="2696"/>
        <pc:sldMkLst>
          <pc:docMk/>
          <pc:sldMk cId="4196369782" sldId="260"/>
        </pc:sldMkLst>
      </pc:sldChg>
      <pc:sldChg chg="del">
        <pc:chgData name="Taft, Jeffrey D" userId="5e47b282-b85c-4864-96f1-f7000b9d6a6d" providerId="ADAL" clId="{3ADFEFDC-B0F7-4984-8410-856BF7EA2F68}" dt="2020-01-09T14:17:32.362" v="54" actId="2696"/>
        <pc:sldMkLst>
          <pc:docMk/>
          <pc:sldMk cId="3808177199" sldId="261"/>
        </pc:sldMkLst>
      </pc:sldChg>
      <pc:sldChg chg="del">
        <pc:chgData name="Taft, Jeffrey D" userId="5e47b282-b85c-4864-96f1-f7000b9d6a6d" providerId="ADAL" clId="{3ADFEFDC-B0F7-4984-8410-856BF7EA2F68}" dt="2020-01-09T14:17:32.362" v="53" actId="2696"/>
        <pc:sldMkLst>
          <pc:docMk/>
          <pc:sldMk cId="1547584672" sldId="262"/>
        </pc:sldMkLst>
      </pc:sldChg>
      <pc:sldChg chg="del">
        <pc:chgData name="Taft, Jeffrey D" userId="5e47b282-b85c-4864-96f1-f7000b9d6a6d" providerId="ADAL" clId="{3ADFEFDC-B0F7-4984-8410-856BF7EA2F68}" dt="2020-01-09T14:17:32.393" v="60" actId="2696"/>
        <pc:sldMkLst>
          <pc:docMk/>
          <pc:sldMk cId="539202716" sldId="263"/>
        </pc:sldMkLst>
      </pc:sldChg>
      <pc:sldChg chg="del">
        <pc:chgData name="Taft, Jeffrey D" userId="5e47b282-b85c-4864-96f1-f7000b9d6a6d" providerId="ADAL" clId="{3ADFEFDC-B0F7-4984-8410-856BF7EA2F68}" dt="2020-01-09T14:17:32.393" v="59" actId="2696"/>
        <pc:sldMkLst>
          <pc:docMk/>
          <pc:sldMk cId="94349986" sldId="264"/>
        </pc:sldMkLst>
      </pc:sldChg>
      <pc:sldChg chg="del">
        <pc:chgData name="Taft, Jeffrey D" userId="5e47b282-b85c-4864-96f1-f7000b9d6a6d" providerId="ADAL" clId="{3ADFEFDC-B0F7-4984-8410-856BF7EA2F68}" dt="2020-01-09T14:17:32.362" v="58" actId="2696"/>
        <pc:sldMkLst>
          <pc:docMk/>
          <pc:sldMk cId="3841313642" sldId="265"/>
        </pc:sldMkLst>
      </pc:sldChg>
      <pc:sldChg chg="del">
        <pc:chgData name="Taft, Jeffrey D" userId="5e47b282-b85c-4864-96f1-f7000b9d6a6d" providerId="ADAL" clId="{3ADFEFDC-B0F7-4984-8410-856BF7EA2F68}" dt="2020-01-09T14:17:32.362" v="57" actId="2696"/>
        <pc:sldMkLst>
          <pc:docMk/>
          <pc:sldMk cId="2376880553" sldId="266"/>
        </pc:sldMkLst>
      </pc:sldChg>
      <pc:sldChg chg="del">
        <pc:chgData name="Taft, Jeffrey D" userId="5e47b282-b85c-4864-96f1-f7000b9d6a6d" providerId="ADAL" clId="{3ADFEFDC-B0F7-4984-8410-856BF7EA2F68}" dt="2020-01-09T14:17:32.362" v="56" actId="2696"/>
        <pc:sldMkLst>
          <pc:docMk/>
          <pc:sldMk cId="298519142" sldId="267"/>
        </pc:sldMkLst>
      </pc:sldChg>
      <pc:sldChg chg="addSp delSp modSp add ord">
        <pc:chgData name="Taft, Jeffrey D" userId="5e47b282-b85c-4864-96f1-f7000b9d6a6d" providerId="ADAL" clId="{3ADFEFDC-B0F7-4984-8410-856BF7EA2F68}" dt="2020-01-09T14:11:56.444" v="43"/>
        <pc:sldMkLst>
          <pc:docMk/>
          <pc:sldMk cId="1472454975" sldId="272"/>
        </pc:sldMkLst>
        <pc:spChg chg="del">
          <ac:chgData name="Taft, Jeffrey D" userId="5e47b282-b85c-4864-96f1-f7000b9d6a6d" providerId="ADAL" clId="{3ADFEFDC-B0F7-4984-8410-856BF7EA2F68}" dt="2020-01-09T13:57:26.464" v="1"/>
          <ac:spMkLst>
            <pc:docMk/>
            <pc:sldMk cId="1472454975" sldId="272"/>
            <ac:spMk id="2" creationId="{AB884942-ED36-4730-9224-66B2B5E61985}"/>
          </ac:spMkLst>
        </pc:spChg>
        <pc:picChg chg="add mod">
          <ac:chgData name="Taft, Jeffrey D" userId="5e47b282-b85c-4864-96f1-f7000b9d6a6d" providerId="ADAL" clId="{3ADFEFDC-B0F7-4984-8410-856BF7EA2F68}" dt="2020-01-09T13:58:14.563" v="6" actId="14100"/>
          <ac:picMkLst>
            <pc:docMk/>
            <pc:sldMk cId="1472454975" sldId="272"/>
            <ac:picMk id="3" creationId="{46A73A71-52FE-4EDA-AFD0-9F220BFD538E}"/>
          </ac:picMkLst>
        </pc:picChg>
      </pc:sldChg>
      <pc:sldChg chg="addSp add ord">
        <pc:chgData name="Taft, Jeffrey D" userId="5e47b282-b85c-4864-96f1-f7000b9d6a6d" providerId="ADAL" clId="{3ADFEFDC-B0F7-4984-8410-856BF7EA2F68}" dt="2020-01-09T14:11:56.444" v="43"/>
        <pc:sldMkLst>
          <pc:docMk/>
          <pc:sldMk cId="3928982216" sldId="273"/>
        </pc:sldMkLst>
        <pc:picChg chg="add">
          <ac:chgData name="Taft, Jeffrey D" userId="5e47b282-b85c-4864-96f1-f7000b9d6a6d" providerId="ADAL" clId="{3ADFEFDC-B0F7-4984-8410-856BF7EA2F68}" dt="2020-01-09T13:58:33.435" v="7"/>
          <ac:picMkLst>
            <pc:docMk/>
            <pc:sldMk cId="3928982216" sldId="273"/>
            <ac:picMk id="2" creationId="{967DFE5C-2F52-4553-8238-A72E5EB03906}"/>
          </ac:picMkLst>
        </pc:picChg>
      </pc:sldChg>
      <pc:sldChg chg="addSp add ord">
        <pc:chgData name="Taft, Jeffrey D" userId="5e47b282-b85c-4864-96f1-f7000b9d6a6d" providerId="ADAL" clId="{3ADFEFDC-B0F7-4984-8410-856BF7EA2F68}" dt="2020-01-09T14:11:56.444" v="43"/>
        <pc:sldMkLst>
          <pc:docMk/>
          <pc:sldMk cId="2488053959" sldId="274"/>
        </pc:sldMkLst>
        <pc:picChg chg="add">
          <ac:chgData name="Taft, Jeffrey D" userId="5e47b282-b85c-4864-96f1-f7000b9d6a6d" providerId="ADAL" clId="{3ADFEFDC-B0F7-4984-8410-856BF7EA2F68}" dt="2020-01-09T13:58:53.780" v="8"/>
          <ac:picMkLst>
            <pc:docMk/>
            <pc:sldMk cId="2488053959" sldId="274"/>
            <ac:picMk id="2" creationId="{9650D36C-881C-46D5-92B0-36D1386C03DF}"/>
          </ac:picMkLst>
        </pc:picChg>
      </pc:sldChg>
      <pc:sldChg chg="addSp modSp add ord">
        <pc:chgData name="Taft, Jeffrey D" userId="5e47b282-b85c-4864-96f1-f7000b9d6a6d" providerId="ADAL" clId="{3ADFEFDC-B0F7-4984-8410-856BF7EA2F68}" dt="2020-01-09T14:11:56.444" v="43"/>
        <pc:sldMkLst>
          <pc:docMk/>
          <pc:sldMk cId="1613048831" sldId="275"/>
        </pc:sldMkLst>
        <pc:picChg chg="add mod">
          <ac:chgData name="Taft, Jeffrey D" userId="5e47b282-b85c-4864-96f1-f7000b9d6a6d" providerId="ADAL" clId="{3ADFEFDC-B0F7-4984-8410-856BF7EA2F68}" dt="2020-01-09T13:59:44.849" v="17" actId="14100"/>
          <ac:picMkLst>
            <pc:docMk/>
            <pc:sldMk cId="1613048831" sldId="275"/>
            <ac:picMk id="2" creationId="{FB9BC9DD-233D-447C-834E-C07B3B1B0E93}"/>
          </ac:picMkLst>
        </pc:picChg>
      </pc:sldChg>
      <pc:sldChg chg="addSp modSp add ord">
        <pc:chgData name="Taft, Jeffrey D" userId="5e47b282-b85c-4864-96f1-f7000b9d6a6d" providerId="ADAL" clId="{3ADFEFDC-B0F7-4984-8410-856BF7EA2F68}" dt="2020-01-09T14:14:20.095" v="46"/>
        <pc:sldMkLst>
          <pc:docMk/>
          <pc:sldMk cId="2918501239" sldId="276"/>
        </pc:sldMkLst>
        <pc:picChg chg="add mod">
          <ac:chgData name="Taft, Jeffrey D" userId="5e47b282-b85c-4864-96f1-f7000b9d6a6d" providerId="ADAL" clId="{3ADFEFDC-B0F7-4984-8410-856BF7EA2F68}" dt="2020-01-09T14:01:02.983" v="20" actId="14100"/>
          <ac:picMkLst>
            <pc:docMk/>
            <pc:sldMk cId="2918501239" sldId="276"/>
            <ac:picMk id="2" creationId="{5769D762-EC46-4512-8385-AB57866DE7A7}"/>
          </ac:picMkLst>
        </pc:picChg>
      </pc:sldChg>
      <pc:sldChg chg="addSp modSp add ord">
        <pc:chgData name="Taft, Jeffrey D" userId="5e47b282-b85c-4864-96f1-f7000b9d6a6d" providerId="ADAL" clId="{3ADFEFDC-B0F7-4984-8410-856BF7EA2F68}" dt="2020-01-09T14:14:23.050" v="47"/>
        <pc:sldMkLst>
          <pc:docMk/>
          <pc:sldMk cId="1514667976" sldId="277"/>
        </pc:sldMkLst>
        <pc:picChg chg="add mod">
          <ac:chgData name="Taft, Jeffrey D" userId="5e47b282-b85c-4864-96f1-f7000b9d6a6d" providerId="ADAL" clId="{3ADFEFDC-B0F7-4984-8410-856BF7EA2F68}" dt="2020-01-09T14:01:30.278" v="23" actId="14100"/>
          <ac:picMkLst>
            <pc:docMk/>
            <pc:sldMk cId="1514667976" sldId="277"/>
            <ac:picMk id="2" creationId="{DB2CCE85-05C0-469E-86AC-7FDDDD3EF84F}"/>
          </ac:picMkLst>
        </pc:picChg>
      </pc:sldChg>
      <pc:sldChg chg="addSp modSp add ord">
        <pc:chgData name="Taft, Jeffrey D" userId="5e47b282-b85c-4864-96f1-f7000b9d6a6d" providerId="ADAL" clId="{3ADFEFDC-B0F7-4984-8410-856BF7EA2F68}" dt="2020-01-09T14:11:56.444" v="43"/>
        <pc:sldMkLst>
          <pc:docMk/>
          <pc:sldMk cId="4042115863" sldId="278"/>
        </pc:sldMkLst>
        <pc:picChg chg="add mod">
          <ac:chgData name="Taft, Jeffrey D" userId="5e47b282-b85c-4864-96f1-f7000b9d6a6d" providerId="ADAL" clId="{3ADFEFDC-B0F7-4984-8410-856BF7EA2F68}" dt="2020-01-09T14:02:02.872" v="27" actId="14100"/>
          <ac:picMkLst>
            <pc:docMk/>
            <pc:sldMk cId="4042115863" sldId="278"/>
            <ac:picMk id="2" creationId="{CDF9893D-B3A4-44BB-97CD-151E327742F7}"/>
          </ac:picMkLst>
        </pc:picChg>
      </pc:sldChg>
      <pc:sldChg chg="addSp modSp add ord">
        <pc:chgData name="Taft, Jeffrey D" userId="5e47b282-b85c-4864-96f1-f7000b9d6a6d" providerId="ADAL" clId="{3ADFEFDC-B0F7-4984-8410-856BF7EA2F68}" dt="2020-01-09T14:11:56.444" v="43"/>
        <pc:sldMkLst>
          <pc:docMk/>
          <pc:sldMk cId="1422350205" sldId="279"/>
        </pc:sldMkLst>
        <pc:picChg chg="add mod">
          <ac:chgData name="Taft, Jeffrey D" userId="5e47b282-b85c-4864-96f1-f7000b9d6a6d" providerId="ADAL" clId="{3ADFEFDC-B0F7-4984-8410-856BF7EA2F68}" dt="2020-01-09T14:02:32.144" v="30" actId="14100"/>
          <ac:picMkLst>
            <pc:docMk/>
            <pc:sldMk cId="1422350205" sldId="279"/>
            <ac:picMk id="2" creationId="{07243C9D-CCF9-44A3-B2A4-93E40BC1A1BE}"/>
          </ac:picMkLst>
        </pc:picChg>
      </pc:sldChg>
      <pc:sldChg chg="addSp add ord">
        <pc:chgData name="Taft, Jeffrey D" userId="5e47b282-b85c-4864-96f1-f7000b9d6a6d" providerId="ADAL" clId="{3ADFEFDC-B0F7-4984-8410-856BF7EA2F68}" dt="2020-01-09T14:14:15.440" v="45"/>
        <pc:sldMkLst>
          <pc:docMk/>
          <pc:sldMk cId="2907427757" sldId="280"/>
        </pc:sldMkLst>
        <pc:picChg chg="add">
          <ac:chgData name="Taft, Jeffrey D" userId="5e47b282-b85c-4864-96f1-f7000b9d6a6d" providerId="ADAL" clId="{3ADFEFDC-B0F7-4984-8410-856BF7EA2F68}" dt="2020-01-09T14:03:11.380" v="31"/>
          <ac:picMkLst>
            <pc:docMk/>
            <pc:sldMk cId="2907427757" sldId="280"/>
            <ac:picMk id="2" creationId="{62E912C7-5C8C-423A-AAC7-52C9DC30B844}"/>
          </ac:picMkLst>
        </pc:picChg>
      </pc:sldChg>
      <pc:sldChg chg="addSp delSp add ord">
        <pc:chgData name="Taft, Jeffrey D" userId="5e47b282-b85c-4864-96f1-f7000b9d6a6d" providerId="ADAL" clId="{3ADFEFDC-B0F7-4984-8410-856BF7EA2F68}" dt="2020-01-09T14:08:30.483" v="36"/>
        <pc:sldMkLst>
          <pc:docMk/>
          <pc:sldMk cId="3013138364" sldId="281"/>
        </pc:sldMkLst>
        <pc:spChg chg="del">
          <ac:chgData name="Taft, Jeffrey D" userId="5e47b282-b85c-4864-96f1-f7000b9d6a6d" providerId="ADAL" clId="{3ADFEFDC-B0F7-4984-8410-856BF7EA2F68}" dt="2020-01-09T14:07:52.212" v="34"/>
          <ac:spMkLst>
            <pc:docMk/>
            <pc:sldMk cId="3013138364" sldId="281"/>
            <ac:spMk id="2" creationId="{FDA1B9CC-A6CE-41CD-9FAC-D73727C53B41}"/>
          </ac:spMkLst>
        </pc:spChg>
        <pc:picChg chg="add">
          <ac:chgData name="Taft, Jeffrey D" userId="5e47b282-b85c-4864-96f1-f7000b9d6a6d" providerId="ADAL" clId="{3ADFEFDC-B0F7-4984-8410-856BF7EA2F68}" dt="2020-01-09T14:08:18.026" v="35"/>
          <ac:picMkLst>
            <pc:docMk/>
            <pc:sldMk cId="3013138364" sldId="281"/>
            <ac:picMk id="3" creationId="{39A5E310-CFE1-400A-B854-37585CF875D3}"/>
          </ac:picMkLst>
        </pc:picChg>
      </pc:sldChg>
      <pc:sldChg chg="addSp add ord">
        <pc:chgData name="Taft, Jeffrey D" userId="5e47b282-b85c-4864-96f1-f7000b9d6a6d" providerId="ADAL" clId="{3ADFEFDC-B0F7-4984-8410-856BF7EA2F68}" dt="2020-01-09T14:11:56.444" v="43"/>
        <pc:sldMkLst>
          <pc:docMk/>
          <pc:sldMk cId="1887039783" sldId="282"/>
        </pc:sldMkLst>
        <pc:picChg chg="add">
          <ac:chgData name="Taft, Jeffrey D" userId="5e47b282-b85c-4864-96f1-f7000b9d6a6d" providerId="ADAL" clId="{3ADFEFDC-B0F7-4984-8410-856BF7EA2F68}" dt="2020-01-09T14:10:32.237" v="39"/>
          <ac:picMkLst>
            <pc:docMk/>
            <pc:sldMk cId="1887039783" sldId="282"/>
            <ac:picMk id="2" creationId="{A22E000B-FA7C-4CA9-A2BE-76A2D9DAAF39}"/>
          </ac:picMkLst>
        </pc:picChg>
      </pc:sldChg>
      <pc:sldChg chg="addSp add">
        <pc:chgData name="Taft, Jeffrey D" userId="5e47b282-b85c-4864-96f1-f7000b9d6a6d" providerId="ADAL" clId="{3ADFEFDC-B0F7-4984-8410-856BF7EA2F68}" dt="2020-01-09T14:16:01.973" v="49"/>
        <pc:sldMkLst>
          <pc:docMk/>
          <pc:sldMk cId="2696926044" sldId="283"/>
        </pc:sldMkLst>
        <pc:picChg chg="add">
          <ac:chgData name="Taft, Jeffrey D" userId="5e47b282-b85c-4864-96f1-f7000b9d6a6d" providerId="ADAL" clId="{3ADFEFDC-B0F7-4984-8410-856BF7EA2F68}" dt="2020-01-09T14:16:01.973" v="49"/>
          <ac:picMkLst>
            <pc:docMk/>
            <pc:sldMk cId="2696926044" sldId="283"/>
            <ac:picMk id="2" creationId="{9F25AEE9-FBA8-4593-BE22-9CCD1F80886B}"/>
          </ac:picMkLst>
        </pc:picChg>
      </pc:sldChg>
      <pc:sldChg chg="addSp add">
        <pc:chgData name="Taft, Jeffrey D" userId="5e47b282-b85c-4864-96f1-f7000b9d6a6d" providerId="ADAL" clId="{3ADFEFDC-B0F7-4984-8410-856BF7EA2F68}" dt="2020-01-09T14:16:30.633" v="51"/>
        <pc:sldMkLst>
          <pc:docMk/>
          <pc:sldMk cId="3259931065" sldId="284"/>
        </pc:sldMkLst>
        <pc:picChg chg="add">
          <ac:chgData name="Taft, Jeffrey D" userId="5e47b282-b85c-4864-96f1-f7000b9d6a6d" providerId="ADAL" clId="{3ADFEFDC-B0F7-4984-8410-856BF7EA2F68}" dt="2020-01-09T14:16:30.633" v="51"/>
          <ac:picMkLst>
            <pc:docMk/>
            <pc:sldMk cId="3259931065" sldId="284"/>
            <ac:picMk id="2" creationId="{3EC55521-B111-4A77-B481-5026F8D3A688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995B5B-4414-414A-9DF3-7120EF07E1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18665BC-5158-47E4-94B1-F05202FCA2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0A4A3E-4D7A-4919-A5A1-676658A92B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FA5AE-4CC8-4D40-A132-87427AF497CB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2D99B8-7E6B-44B9-9716-91EF1FC3E2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BC68B7-F74D-476B-BD9D-0690082F5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9C826-0C8A-4E16-9506-252AA194FC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130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E9086-DA7C-48B6-9381-254398C470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3C246D-68B7-4044-B364-BD79E7B3F8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54C47C-3EAA-4A15-A931-FCA381002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FA5AE-4CC8-4D40-A132-87427AF497CB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743EAC-E99B-4331-A23D-EE85692963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9B8344-1CED-4511-A462-59ED63F647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9C826-0C8A-4E16-9506-252AA194FC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5486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7E0C67B-197C-4C9F-B6B5-1A7AAA94FC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5597BE9-C274-4967-BC7F-FA8B372AC6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0B411-3F77-418B-8067-1F618634EA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FA5AE-4CC8-4D40-A132-87427AF497CB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407333-62EF-4DFE-BC42-56DAEA0E1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232458-EE00-4CA1-B8A8-2BDFA65931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9C826-0C8A-4E16-9506-252AA194FC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3414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5568CC-7C02-4D98-8F9A-2E5823FEE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A3830D-5DFE-40EB-B16B-623B7FF0D6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AF9CA4-088E-47C4-8B27-5D0784B265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FA5AE-4CC8-4D40-A132-87427AF497CB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B6FB79-2FD2-4660-B966-71134098A2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B59C1F-6153-4497-97EA-8F87767AC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9C826-0C8A-4E16-9506-252AA194FC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424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762FE6-AABC-47C5-AEE1-38195E4136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8EA19C-A18F-424E-A127-28E5E2D9E3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377074-4F58-402E-918F-BC6DBDB801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FA5AE-4CC8-4D40-A132-87427AF497CB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5AC017-9C33-49EC-BED9-8DBDE0F6D5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EF7430-486F-4A31-94E6-AC3F79D21B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9C826-0C8A-4E16-9506-252AA194FC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1606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854FC4-9308-4E01-870C-FB64CE697A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92DFA2-A5D3-4411-8FF4-110EEF5041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EE7B3D5-BABF-48C7-9E69-4E77CDF203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3A03250-2482-478C-9919-1D04368FC2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FA5AE-4CC8-4D40-A132-87427AF497CB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5B10F2-8E65-41C3-AF7E-F301C08455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1B4366-ED85-433C-B31B-8D0F37EE64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9C826-0C8A-4E16-9506-252AA194FC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341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91B6A2-C940-485C-88D1-10B0AD2D0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95F02E-C102-4B89-98AE-93BC95ACCB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A0635F-DA9D-4A73-BA70-7B754A0A9D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231692-AD41-4C57-AE76-84CE2C3296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73C7B24-6052-4A07-8FC9-F869661EEE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CF04320-A820-4500-A7C5-26FF4C5055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FA5AE-4CC8-4D40-A132-87427AF497CB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4BD1E47-B42F-415C-9353-E20166D8B4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20F74F7-5EDE-4171-9DB8-A42B29AACE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9C826-0C8A-4E16-9506-252AA194FC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678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B73794-4648-4DA8-AE7A-9E87AD097F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983BCF0-AC30-46F4-9CEF-51F0C61660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FA5AE-4CC8-4D40-A132-87427AF497CB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2219643-8EE7-4316-98D9-F9F3FCC20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48C2A3-E689-4211-8E94-E7B5256BE6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9C826-0C8A-4E16-9506-252AA194FC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4168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135F1A-4A00-4F07-BFE1-7EA7292C2E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FA5AE-4CC8-4D40-A132-87427AF497CB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4E908DA-ACDC-4915-B217-990F9A1EBA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575688-B488-4942-958F-809FF0FAE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9C826-0C8A-4E16-9506-252AA194FC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0154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8A8E38-A14B-4CD2-A602-EA6C19F7CA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B5100F-CE1F-417D-8391-2D335D86E9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9F3FC3-90C5-46B7-B5E3-87CE134169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AF0826-484D-4B7D-95AE-6408FB9CEC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FA5AE-4CC8-4D40-A132-87427AF497CB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58984-A064-4952-ADB5-7B34870C19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18DDFC-A81E-4758-BEB3-AE750471E7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9C826-0C8A-4E16-9506-252AA194FC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050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182132-1390-4641-A52B-32C7A76E84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6EEFCA8-A40E-4C36-B686-C4359494228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E25E20-2DAF-44B5-A30A-A1509BE995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F39590-32E9-46F8-ADCE-9D56E7D465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FA5AE-4CC8-4D40-A132-87427AF497CB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ECB313-267D-4228-83D6-74D760951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81E5AB-0242-47CB-B6AD-AC7F1267BB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9C826-0C8A-4E16-9506-252AA194FC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5262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CF37EFC-039F-49DE-AC14-48243E7CF9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A7539B-63CA-4A56-92F0-0F7ED412E2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2A9EA3-43A4-4957-8C80-0897801935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6FA5AE-4CC8-4D40-A132-87427AF497CB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B1CBCC-E59F-443F-B375-013F484D5C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4500E3-766C-426D-80A1-43B77BFA56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99C826-0C8A-4E16-9506-252AA194FC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844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368E85-11A5-4024-9873-3BACEE160B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1703" y="1122363"/>
            <a:ext cx="11488783" cy="23876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GMLC 1.2.1 </a:t>
            </a:r>
            <a:br>
              <a:rPr lang="en-US" dirty="0">
                <a:solidFill>
                  <a:srgbClr val="0070C0"/>
                </a:solidFill>
              </a:rPr>
            </a:br>
            <a:r>
              <a:rPr lang="en-US" dirty="0">
                <a:solidFill>
                  <a:srgbClr val="0070C0"/>
                </a:solidFill>
              </a:rPr>
              <a:t>Misc. Grid Architecture Diagrams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530396-5069-4C38-B10B-792F1DAF49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60966"/>
            <a:ext cx="9144000" cy="796834"/>
          </a:xfrm>
        </p:spPr>
        <p:txBody>
          <a:bodyPr>
            <a:normAutofit/>
          </a:bodyPr>
          <a:lstStyle/>
          <a:p>
            <a:r>
              <a:rPr lang="en-US" sz="4000" dirty="0"/>
              <a:t>9 Jan 2019</a:t>
            </a:r>
          </a:p>
        </p:txBody>
      </p:sp>
    </p:spTree>
    <p:extLst>
      <p:ext uri="{BB962C8B-B14F-4D97-AF65-F5344CB8AC3E}">
        <p14:creationId xmlns:p14="http://schemas.microsoft.com/office/powerpoint/2010/main" val="23404054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DF9893D-B3A4-44BB-97CD-151E327742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69" y="0"/>
            <a:ext cx="12150465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1158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67DFE5C-2F52-4553-8238-A72E5EB039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7394" y="0"/>
            <a:ext cx="5177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9822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650D36C-881C-46D5-92B0-36D1386C03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8411" y="0"/>
            <a:ext cx="52551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0539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B9BC9DD-233D-447C-834E-C07B3B1B0E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74" y="0"/>
            <a:ext cx="5780240" cy="6845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0488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22E000B-FA7C-4CA9-A2BE-76A2D9DAAF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0967" y="0"/>
            <a:ext cx="85300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0397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7243C9D-CCF9-44A3-B2A4-93E40BC1A1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647" y="10466"/>
            <a:ext cx="10693052" cy="6847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3502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6683471-8641-4037-BFCF-DF104B237D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0881" y="0"/>
            <a:ext cx="72102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8776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1595820-579E-47D8-9034-06603C48D5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4676" y="0"/>
            <a:ext cx="718264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0433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02058D7-0818-4109-8281-6008CD12B6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2311" y="0"/>
            <a:ext cx="716737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1709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2C39E73-D58E-4451-BF16-2ACC55DDAF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3892" y="13830"/>
            <a:ext cx="7837714" cy="6816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3435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2E912C7-5C8C-423A-AAC7-52C9DC30B8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2555" y="0"/>
            <a:ext cx="66268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4277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769D762-EC46-4512-8385-AB57866DE7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8433" y="0"/>
            <a:ext cx="7775133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5012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B2CCE85-05C0-469E-86AC-7FDDDD3EF8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3734" y="0"/>
            <a:ext cx="9464532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6679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F25AEE9-FBA8-4593-BE22-9CCD1F8088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9929" y="0"/>
            <a:ext cx="93521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9260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EC55521-B111-4A77-B481-5026F8D3A6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4261" y="0"/>
            <a:ext cx="100634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9310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9A5E310-CFE1-400A-B854-37585CF875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110" y="0"/>
            <a:ext cx="108377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1383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751D4F0-76D4-4911-8C5C-C51092EABC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920" y="6752"/>
            <a:ext cx="10565674" cy="6851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5843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6A73A71-52FE-4EDA-AFD0-9F220BFD53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4904" y="32535"/>
            <a:ext cx="5558246" cy="6822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4549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D3891477EE714F9A017076097CA6A1" ma:contentTypeVersion="0" ma:contentTypeDescription="Create a new document." ma:contentTypeScope="" ma:versionID="8912a332a39404eff3478434945434d7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e306303bbaa1f296ca3ed42cc135f2c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F52D769-0E50-4542-B95E-32633925300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CA690B3E-2373-49D6-BE16-80FB2BC2A99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6D019C5-06ED-4AB5-A884-6299CBFEC67B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5</Words>
  <Application>Microsoft Office PowerPoint</Application>
  <PresentationFormat>Widescreen</PresentationFormat>
  <Paragraphs>2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Office Theme</vt:lpstr>
      <vt:lpstr>GMLC 1.2.1  Misc. Grid Architecture Diagrams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GMLC 1.2.1  Misc. Grid Architecture Diagrams</dc:title>
  <dc:creator>Taft, Jeffrey D</dc:creator>
  <cp:lastModifiedBy>Taft, Jeffrey D</cp:lastModifiedBy>
  <cp:revision>2</cp:revision>
  <dcterms:created xsi:type="dcterms:W3CDTF">2020-01-09T13:47:28Z</dcterms:created>
  <dcterms:modified xsi:type="dcterms:W3CDTF">2020-01-09T14:17:36Z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0x01010042D3891477EE714F9A017076097CA6A1</vt:lpwstr>
  </property>
</Properties>
</file>