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theme/theme5.xml" ContentType="application/vnd.openxmlformats-officedocument.theme+xml"/>
  <Override PartName="/ppt/slideLayouts/slideLayout16.xml" ContentType="application/vnd.openxmlformats-officedocument.presentationml.slideLayout+xml"/>
  <Override PartName="/ppt/theme/theme6.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7.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8.xml" ContentType="application/vnd.openxmlformats-officedocument.theme+xml"/>
  <Override PartName="/ppt/slideLayouts/slideLayout23.xml" ContentType="application/vnd.openxmlformats-officedocument.presentationml.slideLayout+xml"/>
  <Override PartName="/ppt/theme/theme9.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10.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11.xml" ContentType="application/vnd.openxmlformats-officedocument.theme+xml"/>
  <Override PartName="/ppt/slideLayouts/slideLayout35.xml" ContentType="application/vnd.openxmlformats-officedocument.presentationml.slideLayout+xml"/>
  <Override PartName="/ppt/theme/theme12.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13.xml" ContentType="application/vnd.openxmlformats-officedocument.theme+xml"/>
  <Override PartName="/ppt/slideLayouts/slideLayout38.xml" ContentType="application/vnd.openxmlformats-officedocument.presentationml.slideLayout+xml"/>
  <Override PartName="/ppt/theme/theme14.xml" ContentType="application/vnd.openxmlformats-officedocument.theme+xml"/>
  <Override PartName="/ppt/slideLayouts/slideLayout39.xml" ContentType="application/vnd.openxmlformats-officedocument.presentationml.slideLayout+xml"/>
  <Override PartName="/ppt/theme/theme15.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16.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17.xml" ContentType="application/vnd.openxmlformats-officedocument.theme+xml"/>
  <Override PartName="/ppt/slideLayouts/slideLayout46.xml" ContentType="application/vnd.openxmlformats-officedocument.presentationml.slideLayout+xml"/>
  <Override PartName="/ppt/theme/theme18.xml" ContentType="application/vnd.openxmlformats-officedocument.theme+xml"/>
  <Override PartName="/ppt/slideLayouts/slideLayout47.xml" ContentType="application/vnd.openxmlformats-officedocument.presentationml.slideLayout+xml"/>
  <Override PartName="/ppt/theme/theme19.xml" ContentType="application/vnd.openxmlformats-officedocument.theme+xml"/>
  <Override PartName="/ppt/theme/theme20.xml" ContentType="application/vnd.openxmlformats-officedocument.theme+xml"/>
  <Override PartName="/ppt/theme/theme21.xml" ContentType="application/vnd.openxmlformats-officedocument.theme+xml"/>
  <Override PartName="/ppt/theme/theme2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72" r:id="rId2"/>
    <p:sldMasterId id="2147483677" r:id="rId3"/>
    <p:sldMasterId id="2147483679" r:id="rId4"/>
    <p:sldMasterId id="2147483682" r:id="rId5"/>
    <p:sldMasterId id="2147483684" r:id="rId6"/>
    <p:sldMasterId id="2147483686" r:id="rId7"/>
    <p:sldMasterId id="2147483691" r:id="rId8"/>
    <p:sldMasterId id="2147483694" r:id="rId9"/>
    <p:sldMasterId id="2147483696" r:id="rId10"/>
    <p:sldMasterId id="2147483704" r:id="rId11"/>
    <p:sldMasterId id="2147483709" r:id="rId12"/>
    <p:sldMasterId id="2147483711" r:id="rId13"/>
    <p:sldMasterId id="2147483714" r:id="rId14"/>
    <p:sldMasterId id="2147483716" r:id="rId15"/>
    <p:sldMasterId id="2147483718" r:id="rId16"/>
    <p:sldMasterId id="2147483723" r:id="rId17"/>
    <p:sldMasterId id="2147483726" r:id="rId18"/>
    <p:sldMasterId id="2147483728" r:id="rId19"/>
    <p:sldMasterId id="2147483730" r:id="rId20"/>
  </p:sldMasterIdLst>
  <p:notesMasterIdLst>
    <p:notesMasterId r:id="rId22"/>
  </p:notesMasterIdLst>
  <p:handoutMasterIdLst>
    <p:handoutMasterId r:id="rId23"/>
  </p:handoutMasterIdLst>
  <p:sldIdLst>
    <p:sldId id="271"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ortlin" initials="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106636"/>
    <a:srgbClr val="106600"/>
    <a:srgbClr val="F0F8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58" autoAdjust="0"/>
    <p:restoredTop sz="86277" autoAdjust="0"/>
  </p:normalViewPr>
  <p:slideViewPr>
    <p:cSldViewPr>
      <p:cViewPr varScale="1">
        <p:scale>
          <a:sx n="100" d="100"/>
          <a:sy n="100" d="100"/>
        </p:scale>
        <p:origin x="2628" y="10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2" d="100"/>
          <a:sy n="52" d="100"/>
        </p:scale>
        <p:origin x="-2856"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commentAuthors" Target="commentAuthor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C5E23E8C-FA44-4993-A678-63B7AC20CC23}" type="datetimeFigureOut">
              <a:rPr lang="en-US" smtClean="0"/>
              <a:pPr/>
              <a:t>4/23/2018</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9D2747C0-E24C-47AA-B529-C34075BA0400}" type="slidenum">
              <a:rPr lang="en-US" smtClean="0"/>
              <a:pPr/>
              <a:t>‹#›</a:t>
            </a:fld>
            <a:endParaRPr lang="en-US" dirty="0"/>
          </a:p>
        </p:txBody>
      </p:sp>
    </p:spTree>
    <p:extLst>
      <p:ext uri="{BB962C8B-B14F-4D97-AF65-F5344CB8AC3E}">
        <p14:creationId xmlns:p14="http://schemas.microsoft.com/office/powerpoint/2010/main" val="20194707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F98BB69-19D5-425C-B33D-FC77D5A6EC32}" type="datetimeFigureOut">
              <a:rPr lang="en-US" smtClean="0"/>
              <a:pPr/>
              <a:t>4/23/2018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6210A8A-16C0-4562-AD3A-B1BC2569C64A}" type="slidenum">
              <a:rPr lang="en-US" smtClean="0"/>
              <a:pPr/>
              <a:t>‹#›</a:t>
            </a:fld>
            <a:endParaRPr lang="en-US" dirty="0"/>
          </a:p>
        </p:txBody>
      </p:sp>
    </p:spTree>
    <p:extLst>
      <p:ext uri="{BB962C8B-B14F-4D97-AF65-F5344CB8AC3E}">
        <p14:creationId xmlns:p14="http://schemas.microsoft.com/office/powerpoint/2010/main" val="2028897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Transition metal oxides exhibit a uniquely broad range of functional properties that stem from the multiplicity of stable valences observed in transitional metal cations. This fact has recently been exploited to investigate what happens when a substantial fraction of the cations in magnetite (Fe</a:t>
            </a:r>
            <a:r>
              <a:rPr lang="en-US" sz="1200" kern="1200" baseline="-25000" dirty="0" smtClean="0">
                <a:solidFill>
                  <a:schemeClr val="tx1"/>
                </a:solidFill>
                <a:effectLst/>
                <a:latin typeface="+mn-lt"/>
                <a:ea typeface="+mn-ea"/>
                <a:cs typeface="+mn-cs"/>
              </a:rPr>
              <a:t>3</a:t>
            </a:r>
            <a:r>
              <a:rPr lang="en-US" sz="1200" kern="1200" dirty="0" smtClean="0">
                <a:solidFill>
                  <a:schemeClr val="tx1"/>
                </a:solidFill>
                <a:effectLst/>
                <a:latin typeface="+mn-lt"/>
                <a:ea typeface="+mn-ea"/>
                <a:cs typeface="+mn-cs"/>
              </a:rPr>
              <a:t>O</a:t>
            </a:r>
            <a:r>
              <a:rPr lang="en-US" sz="1200" kern="1200" baseline="-25000" dirty="0" smtClean="0">
                <a:solidFill>
                  <a:schemeClr val="tx1"/>
                </a:solidFill>
                <a:effectLst/>
                <a:latin typeface="+mn-lt"/>
                <a:ea typeface="+mn-ea"/>
                <a:cs typeface="+mn-cs"/>
              </a:rPr>
              <a:t>4</a:t>
            </a:r>
            <a:r>
              <a:rPr lang="en-US" sz="1200" kern="1200" dirty="0" smtClean="0">
                <a:solidFill>
                  <a:schemeClr val="tx1"/>
                </a:solidFill>
                <a:effectLst/>
                <a:latin typeface="+mn-lt"/>
                <a:ea typeface="+mn-ea"/>
                <a:cs typeface="+mn-cs"/>
              </a:rPr>
              <a:t> – the earth’s most abundant magnetic material) are replaced with another cation, Cr, which exhibits several stable oxidation states. A key result is that half-metallic, ferrimagnetic Fe</a:t>
            </a:r>
            <a:r>
              <a:rPr lang="en-US" sz="1200" kern="1200" baseline="-25000" dirty="0" smtClean="0">
                <a:solidFill>
                  <a:schemeClr val="tx1"/>
                </a:solidFill>
                <a:effectLst/>
                <a:latin typeface="+mn-lt"/>
                <a:ea typeface="+mn-ea"/>
                <a:cs typeface="+mn-cs"/>
              </a:rPr>
              <a:t>3</a:t>
            </a:r>
            <a:r>
              <a:rPr lang="en-US" sz="1200" kern="1200" dirty="0" smtClean="0">
                <a:solidFill>
                  <a:schemeClr val="tx1"/>
                </a:solidFill>
                <a:effectLst/>
                <a:latin typeface="+mn-lt"/>
                <a:ea typeface="+mn-ea"/>
                <a:cs typeface="+mn-cs"/>
              </a:rPr>
              <a:t>O</a:t>
            </a:r>
            <a:r>
              <a:rPr lang="en-US" sz="1200" kern="1200" baseline="-25000" dirty="0" smtClean="0">
                <a:solidFill>
                  <a:schemeClr val="tx1"/>
                </a:solidFill>
                <a:effectLst/>
                <a:latin typeface="+mn-lt"/>
                <a:ea typeface="+mn-ea"/>
                <a:cs typeface="+mn-cs"/>
              </a:rPr>
              <a:t>4 </a:t>
            </a:r>
            <a:r>
              <a:rPr lang="en-US" sz="1200" kern="1200" dirty="0" smtClean="0">
                <a:solidFill>
                  <a:schemeClr val="tx1"/>
                </a:solidFill>
                <a:effectLst/>
                <a:latin typeface="+mn-lt"/>
                <a:ea typeface="+mn-ea"/>
                <a:cs typeface="+mn-cs"/>
              </a:rPr>
              <a:t>is transformed into a magnetic insulator when two thirds of the Fe cations are replaced by Cr cations, but into a magnetic semiconductor when only one third of the Fe cations are replaced by Cr cations. By taking advantage of the compositional precision, purity, and low defect densities found in oxide films prepared by molecular beam epitaxy, investigators have shown that an unusual semiconducting phase (Fe</a:t>
            </a:r>
            <a:r>
              <a:rPr lang="en-US" sz="1200" kern="1200" baseline="-25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CrO</a:t>
            </a:r>
            <a:r>
              <a:rPr lang="en-US" sz="1200" kern="1200" baseline="-25000" dirty="0" smtClean="0">
                <a:solidFill>
                  <a:schemeClr val="tx1"/>
                </a:solidFill>
                <a:effectLst/>
                <a:latin typeface="+mn-lt"/>
                <a:ea typeface="+mn-ea"/>
                <a:cs typeface="+mn-cs"/>
              </a:rPr>
              <a:t>4</a:t>
            </a:r>
            <a:r>
              <a:rPr lang="en-US" sz="1200" kern="1200" dirty="0" smtClean="0">
                <a:solidFill>
                  <a:schemeClr val="tx1"/>
                </a:solidFill>
                <a:effectLst/>
                <a:latin typeface="+mn-lt"/>
                <a:ea typeface="+mn-ea"/>
                <a:cs typeface="+mn-cs"/>
              </a:rPr>
              <a:t>) which is ferrimagnetic well above room temperature </a:t>
            </a:r>
            <a:r>
              <a:rPr lang="en-US" sz="1200" i="1" kern="1200" dirty="0" smtClean="0">
                <a:solidFill>
                  <a:schemeClr val="tx1"/>
                </a:solidFill>
                <a:effectLst/>
                <a:latin typeface="+mn-lt"/>
                <a:ea typeface="+mn-ea"/>
                <a:cs typeface="+mn-cs"/>
              </a:rPr>
              <a:t>and</a:t>
            </a:r>
            <a:r>
              <a:rPr lang="en-US" sz="1200" kern="1200" dirty="0" smtClean="0">
                <a:solidFill>
                  <a:schemeClr val="tx1"/>
                </a:solidFill>
                <a:effectLst/>
                <a:latin typeface="+mn-lt"/>
                <a:ea typeface="+mn-ea"/>
                <a:cs typeface="+mn-cs"/>
              </a:rPr>
              <a:t> absorbs light in the visible portion of the solar electromagnetic spectrum, can be stabilized on MgO(001) substrates. The optical properties suggest that this material could be useful for important solar photoelectrochemical processes such as water splitting.</a:t>
            </a:r>
          </a:p>
          <a:p>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PI: Scott Chambers</a:t>
            </a:r>
          </a:p>
          <a:p>
            <a:r>
              <a:rPr lang="en-US" sz="1200" kern="1200" dirty="0" smtClean="0">
                <a:solidFill>
                  <a:schemeClr val="tx1"/>
                </a:solidFill>
                <a:effectLst/>
                <a:latin typeface="+mn-lt"/>
                <a:ea typeface="+mn-ea"/>
                <a:cs typeface="+mn-cs"/>
              </a:rPr>
              <a:t>Project: 10122, KC0203020, Electronic, Magnetic and Optical Properties of Epitaxial Films and Interfaces</a:t>
            </a:r>
          </a:p>
          <a:p>
            <a:r>
              <a:rPr lang="en-US" sz="1200" kern="1200" dirty="0" smtClean="0">
                <a:solidFill>
                  <a:schemeClr val="tx1"/>
                </a:solidFill>
                <a:effectLst/>
                <a:latin typeface="+mn-lt"/>
                <a:ea typeface="+mn-ea"/>
                <a:cs typeface="+mn-cs"/>
              </a:rPr>
              <a:t>DOE Program Manager: Bonnie Gersten</a:t>
            </a:r>
          </a:p>
          <a:p>
            <a:r>
              <a:rPr lang="en-US" sz="1200" kern="1200" dirty="0" smtClean="0">
                <a:solidFill>
                  <a:schemeClr val="tx1"/>
                </a:solidFill>
                <a:effectLst/>
                <a:latin typeface="+mn-lt"/>
                <a:ea typeface="+mn-ea"/>
                <a:cs typeface="+mn-cs"/>
              </a:rPr>
              <a:t>Publication: Electronic and Optical Properties of a Semiconducting Spinel – Fe</a:t>
            </a:r>
            <a:r>
              <a:rPr lang="en-US" sz="1200" kern="1200" baseline="-25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CrO</a:t>
            </a:r>
            <a:r>
              <a:rPr lang="en-US" sz="1200" kern="1200" baseline="-25000" dirty="0" smtClean="0">
                <a:solidFill>
                  <a:schemeClr val="tx1"/>
                </a:solidFill>
                <a:effectLst/>
                <a:latin typeface="+mn-lt"/>
                <a:ea typeface="+mn-ea"/>
                <a:cs typeface="+mn-cs"/>
              </a:rPr>
              <a:t>4</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S.A. Chambers, T.C. Kaspar, I.H .Nayyar, M.E. McBriarty, M.E. Bowden, and P. Sushko</a:t>
            </a:r>
          </a:p>
          <a:p>
            <a:r>
              <a:rPr lang="en-US" sz="1200" kern="1200" dirty="0" smtClean="0">
                <a:solidFill>
                  <a:schemeClr val="tx1"/>
                </a:solidFill>
                <a:effectLst/>
                <a:latin typeface="+mn-lt"/>
                <a:ea typeface="+mn-ea"/>
                <a:cs typeface="+mn-cs"/>
              </a:rPr>
              <a:t>dx.doi.org/ 10.1002/adfm.201605040 | </a:t>
            </a:r>
            <a:r>
              <a:rPr lang="en-US" sz="1200" i="1" kern="1200" dirty="0" smtClean="0">
                <a:solidFill>
                  <a:schemeClr val="tx1"/>
                </a:solidFill>
                <a:effectLst/>
                <a:latin typeface="+mn-lt"/>
                <a:ea typeface="+mn-ea"/>
                <a:cs typeface="+mn-cs"/>
              </a:rPr>
              <a:t>Advanced Functional Materials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6210A8A-16C0-4562-AD3A-B1BC2569C64A}"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5759708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0.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304800" y="6248400"/>
            <a:ext cx="2667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169" tIns="45587" rIns="91169" bIns="45587" anchor="ctr"/>
          <a:lstStyle/>
          <a:p>
            <a:pPr algn="ctr" fontAlgn="auto">
              <a:spcBef>
                <a:spcPts val="0"/>
              </a:spcBef>
              <a:spcAft>
                <a:spcPts val="0"/>
              </a:spcAft>
              <a:defRPr/>
            </a:pPr>
            <a:endParaRPr lang="en-US" dirty="0"/>
          </a:p>
        </p:txBody>
      </p:sp>
      <p:pic>
        <p:nvPicPr>
          <p:cNvPr id="5" name="Picture 8" descr="horizontal-logo-green-text.jpg"/>
          <p:cNvPicPr>
            <a:picLocks noChangeAspect="1"/>
          </p:cNvPicPr>
          <p:nvPr/>
        </p:nvPicPr>
        <p:blipFill>
          <a:blip r:embed="rId3" cstate="print"/>
          <a:srcRect/>
          <a:stretch>
            <a:fillRect/>
          </a:stretch>
        </p:blipFill>
        <p:spPr bwMode="auto">
          <a:xfrm>
            <a:off x="1905000" y="304820"/>
            <a:ext cx="5334000" cy="892175"/>
          </a:xfrm>
          <a:prstGeom prst="rect">
            <a:avLst/>
          </a:prstGeom>
          <a:noFill/>
          <a:ln w="9525">
            <a:noFill/>
            <a:miter lim="800000"/>
            <a:headEnd/>
            <a:tailEnd/>
          </a:ln>
        </p:spPr>
      </p:pic>
      <p:sp>
        <p:nvSpPr>
          <p:cNvPr id="9" name="Subtitle 2"/>
          <p:cNvSpPr>
            <a:spLocks noGrp="1"/>
          </p:cNvSpPr>
          <p:nvPr>
            <p:ph type="subTitle" idx="1"/>
          </p:nvPr>
        </p:nvSpPr>
        <p:spPr>
          <a:xfrm>
            <a:off x="1371600" y="3200400"/>
            <a:ext cx="64008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5855" indent="0" algn="ctr">
              <a:buNone/>
              <a:defRPr>
                <a:solidFill>
                  <a:schemeClr val="tx1">
                    <a:tint val="75000"/>
                  </a:schemeClr>
                </a:solidFill>
              </a:defRPr>
            </a:lvl2pPr>
            <a:lvl3pPr marL="911711" indent="0" algn="ctr">
              <a:buNone/>
              <a:defRPr>
                <a:solidFill>
                  <a:schemeClr val="tx1">
                    <a:tint val="75000"/>
                  </a:schemeClr>
                </a:solidFill>
              </a:defRPr>
            </a:lvl3pPr>
            <a:lvl4pPr marL="1367560" indent="0" algn="ctr">
              <a:buNone/>
              <a:defRPr>
                <a:solidFill>
                  <a:schemeClr val="tx1">
                    <a:tint val="75000"/>
                  </a:schemeClr>
                </a:solidFill>
              </a:defRPr>
            </a:lvl4pPr>
            <a:lvl5pPr marL="1823420" indent="0" algn="ctr">
              <a:buNone/>
              <a:defRPr>
                <a:solidFill>
                  <a:schemeClr val="tx1">
                    <a:tint val="75000"/>
                  </a:schemeClr>
                </a:solidFill>
              </a:defRPr>
            </a:lvl5pPr>
            <a:lvl6pPr marL="2279273" indent="0" algn="ctr">
              <a:buNone/>
              <a:defRPr>
                <a:solidFill>
                  <a:schemeClr val="tx1">
                    <a:tint val="75000"/>
                  </a:schemeClr>
                </a:solidFill>
              </a:defRPr>
            </a:lvl6pPr>
            <a:lvl7pPr marL="2735129" indent="0" algn="ctr">
              <a:buNone/>
              <a:defRPr>
                <a:solidFill>
                  <a:schemeClr val="tx1">
                    <a:tint val="75000"/>
                  </a:schemeClr>
                </a:solidFill>
              </a:defRPr>
            </a:lvl7pPr>
            <a:lvl8pPr marL="3190987" indent="0" algn="ctr">
              <a:buNone/>
              <a:defRPr>
                <a:solidFill>
                  <a:schemeClr val="tx1">
                    <a:tint val="75000"/>
                  </a:schemeClr>
                </a:solidFill>
              </a:defRPr>
            </a:lvl8pPr>
            <a:lvl9pPr marL="3646842" indent="0" algn="ctr">
              <a:buNone/>
              <a:defRPr>
                <a:solidFill>
                  <a:schemeClr val="tx1">
                    <a:tint val="75000"/>
                  </a:schemeClr>
                </a:solidFill>
              </a:defRPr>
            </a:lvl9pPr>
          </a:lstStyle>
          <a:p>
            <a:r>
              <a:rPr lang="en-US" smtClean="0"/>
              <a:t>Click to edit Master subtitle style</a:t>
            </a:r>
            <a:endParaRPr lang="en-US" dirty="0"/>
          </a:p>
        </p:txBody>
      </p:sp>
      <p:sp>
        <p:nvSpPr>
          <p:cNvPr id="10" name="Title 6"/>
          <p:cNvSpPr>
            <a:spLocks noGrp="1"/>
          </p:cNvSpPr>
          <p:nvPr>
            <p:ph type="title"/>
          </p:nvPr>
        </p:nvSpPr>
        <p:spPr>
          <a:xfrm>
            <a:off x="457200" y="1981200"/>
            <a:ext cx="8229600" cy="1143000"/>
          </a:xfrm>
          <a:prstGeom prst="rect">
            <a:avLst/>
          </a:prstGeom>
        </p:spPr>
        <p:txBody>
          <a:bodyPr>
            <a:normAutofit/>
          </a:bodyPr>
          <a:lstStyle>
            <a:lvl1pPr algn="ctr">
              <a:defRPr sz="3200" b="1">
                <a:solidFill>
                  <a:srgbClr val="146737"/>
                </a:solidFill>
              </a:defRPr>
            </a:lvl1pPr>
          </a:lstStyle>
          <a:p>
            <a:r>
              <a:rPr lang="en-US" smtClean="0"/>
              <a:t>Click to edit Master title style</a:t>
            </a: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5CD1E85B-7BF8-4BD7-AC1E-4E995D3832E0}"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Placeholder 1"/>
          <p:cNvSpPr>
            <a:spLocks noGrp="1"/>
          </p:cNvSpPr>
          <p:nvPr>
            <p:ph type="title"/>
          </p:nvPr>
        </p:nvSpPr>
        <p:spPr bwMode="auto">
          <a:xfrm>
            <a:off x="381000" y="-228600"/>
            <a:ext cx="8305800" cy="1143000"/>
          </a:xfrm>
          <a:prstGeom prst="rect">
            <a:avLst/>
          </a:prstGeom>
          <a:noFill/>
          <a:ln w="9525">
            <a:noFill/>
            <a:miter lim="800000"/>
            <a:headEnd/>
            <a:tailEnd/>
          </a:ln>
        </p:spPr>
        <p:txBody>
          <a:bodyPr/>
          <a:lstStyle/>
          <a:p>
            <a:pPr lvl="0"/>
            <a:r>
              <a:rPr lang="en-US" smtClean="0"/>
              <a:t>Click to edit Master title style</a:t>
            </a:r>
            <a:endParaRPr lang="en-US" dirty="0" smtClean="0"/>
          </a:p>
        </p:txBody>
      </p:sp>
      <p:sp>
        <p:nvSpPr>
          <p:cNvPr id="4" name="Footer Placeholder 10"/>
          <p:cNvSpPr>
            <a:spLocks noGrp="1"/>
          </p:cNvSpPr>
          <p:nvPr>
            <p:ph type="ftr" sz="quarter" idx="10"/>
          </p:nvPr>
        </p:nvSpPr>
        <p:spPr>
          <a:xfrm>
            <a:off x="3200400" y="6356350"/>
            <a:ext cx="5257800" cy="365125"/>
          </a:xfrm>
          <a:prstGeom prst="rect">
            <a:avLst/>
          </a:prstGeom>
        </p:spPr>
        <p:txBody>
          <a:bodyPr lIns="91365" tIns="45683" rIns="91365" bIns="45683"/>
          <a:lstStyle>
            <a:lvl1pPr algn="r">
              <a:defRPr b="0">
                <a:solidFill>
                  <a:srgbClr val="146737"/>
                </a:solidFill>
              </a:defRPr>
            </a:lvl1pPr>
          </a:lstStyle>
          <a:p>
            <a:pPr>
              <a:defRPr/>
            </a:pPr>
            <a:endParaRPr lang="en-US" dirty="0"/>
          </a:p>
        </p:txBody>
      </p:sp>
      <p:sp>
        <p:nvSpPr>
          <p:cNvPr id="5" name="Slide Number Placeholder 11"/>
          <p:cNvSpPr>
            <a:spLocks noGrp="1"/>
          </p:cNvSpPr>
          <p:nvPr>
            <p:ph type="sldNum" sz="quarter" idx="11"/>
          </p:nvPr>
        </p:nvSpPr>
        <p:spPr>
          <a:xfrm>
            <a:off x="8382000" y="6351588"/>
            <a:ext cx="457200" cy="365125"/>
          </a:xfrm>
        </p:spPr>
        <p:txBody>
          <a:bodyPr/>
          <a:lstStyle>
            <a:lvl1pPr algn="ctr">
              <a:defRPr/>
            </a:lvl1pPr>
          </a:lstStyle>
          <a:p>
            <a:pPr>
              <a:defRPr/>
            </a:pPr>
            <a:fld id="{371BFFFE-0D05-4D66-940B-5D906D67495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pPr>
              <a:defRPr/>
            </a:pPr>
            <a:fld id="{894C652A-1437-4DEE-BE20-1D8E4CBD3D73}"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p:txBody>
          <a:bodyPr/>
          <a:lstStyle>
            <a:lvl1pPr eaLnBrk="0" hangingPunct="0">
              <a:defRPr/>
            </a:lvl1pPr>
          </a:lstStyle>
          <a:p>
            <a:pPr>
              <a:defRPr/>
            </a:pPr>
            <a:fld id="{538BCC3B-A37C-4951-BD7F-ADEEE304072C}"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Placeholder 1"/>
          <p:cNvSpPr>
            <a:spLocks noGrp="1"/>
          </p:cNvSpPr>
          <p:nvPr>
            <p:ph type="title"/>
          </p:nvPr>
        </p:nvSpPr>
        <p:spPr bwMode="auto">
          <a:xfrm>
            <a:off x="381000" y="-228600"/>
            <a:ext cx="8305800" cy="1143000"/>
          </a:xfrm>
          <a:prstGeom prst="rect">
            <a:avLst/>
          </a:prstGeom>
          <a:noFill/>
          <a:ln w="9525">
            <a:noFill/>
            <a:miter lim="800000"/>
            <a:headEnd/>
            <a:tailEnd/>
          </a:ln>
        </p:spPr>
        <p:txBody>
          <a:bodyPr/>
          <a:lstStyle/>
          <a:p>
            <a:pPr lvl="0"/>
            <a:r>
              <a:rPr lang="en-US" smtClean="0"/>
              <a:t>Click to edit Master title style</a:t>
            </a:r>
            <a:endParaRPr lang="en-US" dirty="0" smtClean="0"/>
          </a:p>
        </p:txBody>
      </p:sp>
      <p:sp>
        <p:nvSpPr>
          <p:cNvPr id="4" name="Footer Placeholder 10"/>
          <p:cNvSpPr>
            <a:spLocks noGrp="1"/>
          </p:cNvSpPr>
          <p:nvPr>
            <p:ph type="ftr" sz="quarter" idx="10"/>
          </p:nvPr>
        </p:nvSpPr>
        <p:spPr>
          <a:xfrm>
            <a:off x="3200400" y="6356350"/>
            <a:ext cx="5257800" cy="365125"/>
          </a:xfrm>
        </p:spPr>
        <p:txBody>
          <a:bodyPr/>
          <a:lstStyle>
            <a:lvl1pPr algn="ctr">
              <a:defRPr b="0">
                <a:solidFill>
                  <a:srgbClr val="146737"/>
                </a:solidFill>
              </a:defRPr>
            </a:lvl1pPr>
          </a:lstStyle>
          <a:p>
            <a:pPr>
              <a:defRPr/>
            </a:pPr>
            <a:r>
              <a:rPr lang="en-US" dirty="0"/>
              <a:t>http://www.science.doe.gov/bes/</a:t>
            </a:r>
            <a:endParaRPr lang="en-US" b="1" dirty="0">
              <a:latin typeface="TimesNewRomanPSMT"/>
            </a:endParaRPr>
          </a:p>
        </p:txBody>
      </p:sp>
      <p:sp>
        <p:nvSpPr>
          <p:cNvPr id="5" name="Slide Number Placeholder 11"/>
          <p:cNvSpPr>
            <a:spLocks noGrp="1"/>
          </p:cNvSpPr>
          <p:nvPr>
            <p:ph type="sldNum" sz="quarter" idx="11"/>
          </p:nvPr>
        </p:nvSpPr>
        <p:spPr>
          <a:xfrm>
            <a:off x="8382000" y="6351588"/>
            <a:ext cx="457200" cy="365125"/>
          </a:xfrm>
        </p:spPr>
        <p:txBody>
          <a:bodyPr/>
          <a:lstStyle>
            <a:lvl1pPr algn="ctr">
              <a:defRPr/>
            </a:lvl1pPr>
          </a:lstStyle>
          <a:p>
            <a:pPr>
              <a:defRPr/>
            </a:pPr>
            <a:fld id="{81FEFC3E-B1CF-4B09-AD96-BF17A7EADA25}"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5" name="Slide Number Placeholder 5"/>
          <p:cNvSpPr>
            <a:spLocks noGrp="1"/>
          </p:cNvSpPr>
          <p:nvPr>
            <p:ph type="sldNum" sz="quarter" idx="11"/>
          </p:nvPr>
        </p:nvSpPr>
        <p:spPr/>
        <p:txBody>
          <a:bodyPr/>
          <a:lstStyle>
            <a:lvl1pPr>
              <a:defRPr/>
            </a:lvl1pPr>
          </a:lstStyle>
          <a:p>
            <a:pPr>
              <a:defRPr/>
            </a:pPr>
            <a:fld id="{970AA921-4423-419F-989D-ABD5BD36FEB1}"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b="0" u="none" dirty="0" smtClean="0"/>
              <a:t>Office of Science FY 2011 Budget</a:t>
            </a:r>
            <a:endParaRPr lang="en-US" b="0" u="none" dirty="0"/>
          </a:p>
        </p:txBody>
      </p:sp>
      <p:sp>
        <p:nvSpPr>
          <p:cNvPr id="4" name="Slide Number Placeholder 3"/>
          <p:cNvSpPr>
            <a:spLocks noGrp="1"/>
          </p:cNvSpPr>
          <p:nvPr>
            <p:ph type="sldNum" sz="quarter" idx="11"/>
          </p:nvPr>
        </p:nvSpPr>
        <p:spPr/>
        <p:txBody>
          <a:bodyPr/>
          <a:lstStyle/>
          <a:p>
            <a:pPr>
              <a:defRPr/>
            </a:pPr>
            <a:fld id="{D1C3E240-9EB6-4604-A43D-9910B3F588EA}" type="slidenum">
              <a:rPr lang="en-US" b="0" u="none" smtClean="0"/>
              <a:pPr>
                <a:defRPr/>
              </a:pPr>
              <a:t>‹#›</a:t>
            </a:fld>
            <a:endParaRPr lang="en-US" b="0" u="none"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Placeholder 1"/>
          <p:cNvSpPr>
            <a:spLocks noGrp="1"/>
          </p:cNvSpPr>
          <p:nvPr>
            <p:ph type="title"/>
          </p:nvPr>
        </p:nvSpPr>
        <p:spPr bwMode="auto">
          <a:xfrm>
            <a:off x="381000" y="-228600"/>
            <a:ext cx="8305800" cy="1143000"/>
          </a:xfrm>
          <a:prstGeom prst="rect">
            <a:avLst/>
          </a:prstGeom>
          <a:noFill/>
          <a:ln w="9525">
            <a:noFill/>
            <a:miter lim="800000"/>
            <a:headEnd/>
            <a:tailEnd/>
          </a:ln>
        </p:spPr>
        <p:txBody>
          <a:bodyPr/>
          <a:lstStyle/>
          <a:p>
            <a:pPr lvl="0"/>
            <a:r>
              <a:rPr lang="en-US" smtClean="0"/>
              <a:t>Click to edit Master title style</a:t>
            </a:r>
            <a:endParaRPr lang="en-US" dirty="0" smtClean="0"/>
          </a:p>
        </p:txBody>
      </p:sp>
      <p:sp>
        <p:nvSpPr>
          <p:cNvPr id="4" name="Footer Placeholder 10"/>
          <p:cNvSpPr>
            <a:spLocks noGrp="1"/>
          </p:cNvSpPr>
          <p:nvPr>
            <p:ph type="ftr" sz="quarter" idx="10"/>
          </p:nvPr>
        </p:nvSpPr>
        <p:spPr>
          <a:xfrm>
            <a:off x="3200400" y="6356350"/>
            <a:ext cx="5257800" cy="365125"/>
          </a:xfrm>
        </p:spPr>
        <p:txBody>
          <a:bodyPr/>
          <a:lstStyle>
            <a:lvl1pPr algn="r">
              <a:defRPr b="0">
                <a:solidFill>
                  <a:srgbClr val="146737"/>
                </a:solidFill>
              </a:defRPr>
            </a:lvl1pPr>
          </a:lstStyle>
          <a:p>
            <a:pPr>
              <a:defRPr/>
            </a:pPr>
            <a:endParaRPr lang="en-US" dirty="0"/>
          </a:p>
        </p:txBody>
      </p:sp>
      <p:sp>
        <p:nvSpPr>
          <p:cNvPr id="5" name="Slide Number Placeholder 11"/>
          <p:cNvSpPr>
            <a:spLocks noGrp="1"/>
          </p:cNvSpPr>
          <p:nvPr>
            <p:ph type="sldNum" sz="quarter" idx="11"/>
          </p:nvPr>
        </p:nvSpPr>
        <p:spPr>
          <a:xfrm>
            <a:off x="8382000" y="6351588"/>
            <a:ext cx="457200" cy="365125"/>
          </a:xfrm>
        </p:spPr>
        <p:txBody>
          <a:bodyPr/>
          <a:lstStyle>
            <a:lvl1pPr algn="ctr">
              <a:defRPr/>
            </a:lvl1pPr>
          </a:lstStyle>
          <a:p>
            <a:pPr>
              <a:defRPr/>
            </a:pPr>
            <a:fld id="{46618C00-16D3-4AB7-B129-48D8D5EFEFA5}"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b="0" u="none" dirty="0" smtClean="0"/>
              <a:t>Office of Science FY 2011 Budget</a:t>
            </a:r>
            <a:endParaRPr lang="en-US" b="0" u="none" dirty="0"/>
          </a:p>
        </p:txBody>
      </p:sp>
      <p:sp>
        <p:nvSpPr>
          <p:cNvPr id="4" name="Slide Number Placeholder 3"/>
          <p:cNvSpPr>
            <a:spLocks noGrp="1"/>
          </p:cNvSpPr>
          <p:nvPr>
            <p:ph type="sldNum" sz="quarter" idx="11"/>
          </p:nvPr>
        </p:nvSpPr>
        <p:spPr/>
        <p:txBody>
          <a:bodyPr/>
          <a:lstStyle/>
          <a:p>
            <a:pPr>
              <a:defRPr/>
            </a:pPr>
            <a:fld id="{D1C3E240-9EB6-4604-A43D-9910B3F588EA}" type="slidenum">
              <a:rPr lang="en-US" b="0" u="none" smtClean="0"/>
              <a:pPr>
                <a:defRPr/>
              </a:pPr>
              <a:t>‹#›</a:t>
            </a:fld>
            <a:endParaRPr lang="en-US" b="0" u="none"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Footer Placeholder 4"/>
          <p:cNvSpPr>
            <a:spLocks noGrp="1"/>
          </p:cNvSpPr>
          <p:nvPr>
            <p:ph type="ftr" sz="quarter" idx="10"/>
          </p:nvPr>
        </p:nvSpPr>
        <p:spPr/>
        <p:txBody>
          <a:bodyPr/>
          <a:lstStyle>
            <a:lvl1pPr>
              <a:defRPr/>
            </a:lvl1pPr>
          </a:lstStyle>
          <a:p>
            <a:pPr>
              <a:defRPr/>
            </a:pPr>
            <a:r>
              <a:rPr lang="en-US" dirty="0"/>
              <a:t>Office of Science FY 2011 Budget</a:t>
            </a:r>
          </a:p>
        </p:txBody>
      </p:sp>
      <p:sp>
        <p:nvSpPr>
          <p:cNvPr id="5" name="Slide Number Placeholder 5"/>
          <p:cNvSpPr>
            <a:spLocks noGrp="1"/>
          </p:cNvSpPr>
          <p:nvPr>
            <p:ph type="sldNum" sz="quarter" idx="11"/>
          </p:nvPr>
        </p:nvSpPr>
        <p:spPr/>
        <p:txBody>
          <a:bodyPr/>
          <a:lstStyle>
            <a:lvl1pPr>
              <a:defRPr/>
            </a:lvl1pPr>
          </a:lstStyle>
          <a:p>
            <a:pPr>
              <a:defRPr/>
            </a:pPr>
            <a:fld id="{BF19FEA1-DB86-4801-A37E-E46E248BDA2F}"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Placeholder 1"/>
          <p:cNvSpPr>
            <a:spLocks noGrp="1"/>
          </p:cNvSpPr>
          <p:nvPr>
            <p:ph type="title"/>
          </p:nvPr>
        </p:nvSpPr>
        <p:spPr bwMode="auto">
          <a:xfrm>
            <a:off x="381000" y="-228600"/>
            <a:ext cx="8305800" cy="1143000"/>
          </a:xfrm>
          <a:prstGeom prst="rect">
            <a:avLst/>
          </a:prstGeom>
          <a:noFill/>
          <a:ln w="9525">
            <a:noFill/>
            <a:miter lim="800000"/>
            <a:headEnd/>
            <a:tailEnd/>
          </a:ln>
        </p:spPr>
        <p:txBody>
          <a:bodyPr/>
          <a:lstStyle/>
          <a:p>
            <a:pPr lvl="0"/>
            <a:r>
              <a:rPr lang="en-US" smtClean="0"/>
              <a:t>Click to edit Master title style</a:t>
            </a:r>
            <a:endParaRPr lang="en-US" dirty="0" smtClean="0"/>
          </a:p>
        </p:txBody>
      </p:sp>
      <p:sp>
        <p:nvSpPr>
          <p:cNvPr id="3" name="Footer Placeholder 10"/>
          <p:cNvSpPr>
            <a:spLocks noGrp="1"/>
          </p:cNvSpPr>
          <p:nvPr>
            <p:ph type="ftr" sz="quarter" idx="10"/>
          </p:nvPr>
        </p:nvSpPr>
        <p:spPr>
          <a:xfrm>
            <a:off x="3200400" y="6356350"/>
            <a:ext cx="5257800" cy="365125"/>
          </a:xfrm>
        </p:spPr>
        <p:txBody>
          <a:bodyPr/>
          <a:lstStyle>
            <a:lvl1pPr algn="ctr">
              <a:defRPr sz="1800" b="0">
                <a:solidFill>
                  <a:srgbClr val="146737"/>
                </a:solidFill>
              </a:defRPr>
            </a:lvl1pPr>
          </a:lstStyle>
          <a:p>
            <a:pPr>
              <a:defRPr/>
            </a:pPr>
            <a:r>
              <a:rPr lang="en-US" dirty="0"/>
              <a:t>http://www.science.doe.gov/bes/</a:t>
            </a:r>
            <a:endParaRPr lang="en-US" b="1" dirty="0">
              <a:latin typeface="TimesNewRomanPSMT"/>
            </a:endParaRPr>
          </a:p>
        </p:txBody>
      </p:sp>
      <p:sp>
        <p:nvSpPr>
          <p:cNvPr id="4" name="Slide Number Placeholder 11"/>
          <p:cNvSpPr>
            <a:spLocks noGrp="1"/>
          </p:cNvSpPr>
          <p:nvPr>
            <p:ph type="sldNum" sz="quarter" idx="11"/>
          </p:nvPr>
        </p:nvSpPr>
        <p:spPr>
          <a:xfrm>
            <a:off x="8382000" y="6351588"/>
            <a:ext cx="457200" cy="365125"/>
          </a:xfrm>
        </p:spPr>
        <p:txBody>
          <a:bodyPr/>
          <a:lstStyle>
            <a:lvl1pPr algn="ctr">
              <a:defRPr/>
            </a:lvl1pPr>
          </a:lstStyle>
          <a:p>
            <a:pPr>
              <a:defRPr/>
            </a:pPr>
            <a:fld id="{7EF7118B-8DA2-41CF-B260-A3484F13D48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5" name="Slide Number Placeholder 5"/>
          <p:cNvSpPr>
            <a:spLocks noGrp="1"/>
          </p:cNvSpPr>
          <p:nvPr>
            <p:ph type="sldNum" sz="quarter" idx="11"/>
          </p:nvPr>
        </p:nvSpPr>
        <p:spPr/>
        <p:txBody>
          <a:bodyPr/>
          <a:lstStyle>
            <a:lvl1pPr>
              <a:defRPr/>
            </a:lvl1pPr>
          </a:lstStyle>
          <a:p>
            <a:pPr>
              <a:defRPr/>
            </a:pPr>
            <a:fld id="{21722FF3-B2FF-4B9D-A1FC-2641F0BD8CF1}"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6600" y="275333"/>
            <a:ext cx="823081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6596" y="1599910"/>
            <a:ext cx="4042833" cy="45258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4574" y="1599910"/>
            <a:ext cx="4042833" cy="45258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D3FA2B4D-A9D7-4935-A3AF-CDF720EF8559}" type="slidenum">
              <a:rPr lang="en-US"/>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5" name="Slide Number Placeholder 5"/>
          <p:cNvSpPr>
            <a:spLocks noGrp="1"/>
          </p:cNvSpPr>
          <p:nvPr>
            <p:ph type="sldNum" sz="quarter" idx="11"/>
          </p:nvPr>
        </p:nvSpPr>
        <p:spPr/>
        <p:txBody>
          <a:bodyPr/>
          <a:lstStyle>
            <a:lvl1pPr>
              <a:defRPr/>
            </a:lvl1pPr>
          </a:lstStyle>
          <a:p>
            <a:pPr>
              <a:defRPr/>
            </a:pPr>
            <a:fld id="{21722FF3-B2FF-4B9D-A1FC-2641F0BD8CF1}" type="slidenum">
              <a:rPr lang="en-US"/>
              <a:pPr>
                <a:defRPr/>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b="0" u="none" dirty="0" smtClean="0"/>
              <a:t>Office of Science FY 2011 Budget</a:t>
            </a:r>
            <a:endParaRPr lang="en-US" b="0" u="none" dirty="0"/>
          </a:p>
        </p:txBody>
      </p:sp>
      <p:sp>
        <p:nvSpPr>
          <p:cNvPr id="4" name="Slide Number Placeholder 3"/>
          <p:cNvSpPr>
            <a:spLocks noGrp="1"/>
          </p:cNvSpPr>
          <p:nvPr>
            <p:ph type="sldNum" sz="quarter" idx="11"/>
          </p:nvPr>
        </p:nvSpPr>
        <p:spPr/>
        <p:txBody>
          <a:bodyPr/>
          <a:lstStyle/>
          <a:p>
            <a:pPr>
              <a:defRPr/>
            </a:pPr>
            <a:fld id="{D1C3E240-9EB6-4604-A43D-9910B3F588EA}" type="slidenum">
              <a:rPr lang="en-US" b="0" u="none" smtClean="0"/>
              <a:pPr>
                <a:defRPr/>
              </a:pPr>
              <a:t>‹#›</a:t>
            </a:fld>
            <a:endParaRPr lang="en-US" b="0" u="none"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304800" y="6248400"/>
            <a:ext cx="2667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169" tIns="45587" rIns="91169" bIns="45587" anchor="ctr"/>
          <a:lstStyle/>
          <a:p>
            <a:pPr algn="ctr" fontAlgn="auto">
              <a:spcBef>
                <a:spcPts val="0"/>
              </a:spcBef>
              <a:spcAft>
                <a:spcPts val="0"/>
              </a:spcAft>
              <a:defRPr/>
            </a:pPr>
            <a:endParaRPr lang="en-US" dirty="0"/>
          </a:p>
        </p:txBody>
      </p:sp>
      <p:pic>
        <p:nvPicPr>
          <p:cNvPr id="5" name="Picture 8" descr="horizontal-logo-green-text.jpg"/>
          <p:cNvPicPr>
            <a:picLocks noChangeAspect="1"/>
          </p:cNvPicPr>
          <p:nvPr/>
        </p:nvPicPr>
        <p:blipFill>
          <a:blip r:embed="rId3" cstate="print"/>
          <a:srcRect/>
          <a:stretch>
            <a:fillRect/>
          </a:stretch>
        </p:blipFill>
        <p:spPr bwMode="auto">
          <a:xfrm>
            <a:off x="1905000" y="304820"/>
            <a:ext cx="5334000" cy="892175"/>
          </a:xfrm>
          <a:prstGeom prst="rect">
            <a:avLst/>
          </a:prstGeom>
          <a:noFill/>
          <a:ln w="9525">
            <a:noFill/>
            <a:miter lim="800000"/>
            <a:headEnd/>
            <a:tailEnd/>
          </a:ln>
        </p:spPr>
      </p:pic>
      <p:sp>
        <p:nvSpPr>
          <p:cNvPr id="9" name="Subtitle 2"/>
          <p:cNvSpPr>
            <a:spLocks noGrp="1"/>
          </p:cNvSpPr>
          <p:nvPr>
            <p:ph type="subTitle" idx="1"/>
          </p:nvPr>
        </p:nvSpPr>
        <p:spPr>
          <a:xfrm>
            <a:off x="1371600" y="3200400"/>
            <a:ext cx="64008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5855" indent="0" algn="ctr">
              <a:buNone/>
              <a:defRPr>
                <a:solidFill>
                  <a:schemeClr val="tx1">
                    <a:tint val="75000"/>
                  </a:schemeClr>
                </a:solidFill>
              </a:defRPr>
            </a:lvl2pPr>
            <a:lvl3pPr marL="911711" indent="0" algn="ctr">
              <a:buNone/>
              <a:defRPr>
                <a:solidFill>
                  <a:schemeClr val="tx1">
                    <a:tint val="75000"/>
                  </a:schemeClr>
                </a:solidFill>
              </a:defRPr>
            </a:lvl3pPr>
            <a:lvl4pPr marL="1367560" indent="0" algn="ctr">
              <a:buNone/>
              <a:defRPr>
                <a:solidFill>
                  <a:schemeClr val="tx1">
                    <a:tint val="75000"/>
                  </a:schemeClr>
                </a:solidFill>
              </a:defRPr>
            </a:lvl4pPr>
            <a:lvl5pPr marL="1823420" indent="0" algn="ctr">
              <a:buNone/>
              <a:defRPr>
                <a:solidFill>
                  <a:schemeClr val="tx1">
                    <a:tint val="75000"/>
                  </a:schemeClr>
                </a:solidFill>
              </a:defRPr>
            </a:lvl5pPr>
            <a:lvl6pPr marL="2279273" indent="0" algn="ctr">
              <a:buNone/>
              <a:defRPr>
                <a:solidFill>
                  <a:schemeClr val="tx1">
                    <a:tint val="75000"/>
                  </a:schemeClr>
                </a:solidFill>
              </a:defRPr>
            </a:lvl6pPr>
            <a:lvl7pPr marL="2735129" indent="0" algn="ctr">
              <a:buNone/>
              <a:defRPr>
                <a:solidFill>
                  <a:schemeClr val="tx1">
                    <a:tint val="75000"/>
                  </a:schemeClr>
                </a:solidFill>
              </a:defRPr>
            </a:lvl7pPr>
            <a:lvl8pPr marL="3190987" indent="0" algn="ctr">
              <a:buNone/>
              <a:defRPr>
                <a:solidFill>
                  <a:schemeClr val="tx1">
                    <a:tint val="75000"/>
                  </a:schemeClr>
                </a:solidFill>
              </a:defRPr>
            </a:lvl8pPr>
            <a:lvl9pPr marL="3646842" indent="0" algn="ctr">
              <a:buNone/>
              <a:defRPr>
                <a:solidFill>
                  <a:schemeClr val="tx1">
                    <a:tint val="75000"/>
                  </a:schemeClr>
                </a:solidFill>
              </a:defRPr>
            </a:lvl9pPr>
          </a:lstStyle>
          <a:p>
            <a:r>
              <a:rPr lang="en-US" smtClean="0"/>
              <a:t>Click to edit Master subtitle style</a:t>
            </a:r>
            <a:endParaRPr lang="en-US" dirty="0"/>
          </a:p>
        </p:txBody>
      </p:sp>
      <p:sp>
        <p:nvSpPr>
          <p:cNvPr id="10" name="Title 6"/>
          <p:cNvSpPr>
            <a:spLocks noGrp="1"/>
          </p:cNvSpPr>
          <p:nvPr>
            <p:ph type="title"/>
          </p:nvPr>
        </p:nvSpPr>
        <p:spPr>
          <a:xfrm>
            <a:off x="457200" y="1981200"/>
            <a:ext cx="8229600" cy="1143000"/>
          </a:xfrm>
          <a:prstGeom prst="rect">
            <a:avLst/>
          </a:prstGeom>
        </p:spPr>
        <p:txBody>
          <a:bodyPr>
            <a:normAutofit/>
          </a:bodyPr>
          <a:lstStyle>
            <a:lvl1pPr algn="ctr">
              <a:defRPr sz="3200" b="1">
                <a:solidFill>
                  <a:srgbClr val="146737"/>
                </a:solidFill>
              </a:defRPr>
            </a:lvl1pPr>
          </a:lstStyle>
          <a:p>
            <a:r>
              <a:rPr lang="en-US" smtClean="0"/>
              <a:t>Click to edit Master title style</a:t>
            </a: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5CD1E85B-7BF8-4BD7-AC1E-4E995D3832E0}" type="slidenum">
              <a:rPr lang="en-US" smtClean="0"/>
              <a:pPr>
                <a:defRPr/>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5" name="Slide Number Placeholder 5"/>
          <p:cNvSpPr>
            <a:spLocks noGrp="1"/>
          </p:cNvSpPr>
          <p:nvPr>
            <p:ph type="sldNum" sz="quarter" idx="11"/>
          </p:nvPr>
        </p:nvSpPr>
        <p:spPr/>
        <p:txBody>
          <a:bodyPr/>
          <a:lstStyle>
            <a:lvl1pPr>
              <a:defRPr/>
            </a:lvl1pPr>
          </a:lstStyle>
          <a:p>
            <a:pPr>
              <a:defRPr/>
            </a:pPr>
            <a:fld id="{21722FF3-B2FF-4B9D-A1FC-2641F0BD8CF1}" type="slidenum">
              <a:rPr lang="en-US" smtClean="0"/>
              <a:pPr>
                <a:defRPr/>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D3FA2B4D-A9D7-4935-A3AF-CDF720EF8559}" type="slidenum">
              <a:rPr lang="en-US" smtClean="0"/>
              <a:pPr/>
              <a:t>‹#›</a:t>
            </a:fld>
            <a:endParaRPr lang="en-US" dirty="0"/>
          </a:p>
        </p:txBody>
      </p:sp>
    </p:spTree>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6610" y="275347"/>
            <a:ext cx="8230810" cy="585043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1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1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lIns="91301" tIns="45652" rIns="91301" bIns="45652"/>
          <a:lstStyle/>
          <a:p>
            <a:fld id="{962462C6-2360-4477-A776-64E82B86702C}" type="datetimeFigureOut">
              <a:rPr lang="en-US" smtClean="0"/>
              <a:pPr/>
              <a:t>4/23/2018</a:t>
            </a:fld>
            <a:endParaRPr lang="en-US" dirty="0"/>
          </a:p>
        </p:txBody>
      </p:sp>
      <p:sp>
        <p:nvSpPr>
          <p:cNvPr id="6" name="Footer Placeholder 5"/>
          <p:cNvSpPr>
            <a:spLocks noGrp="1"/>
          </p:cNvSpPr>
          <p:nvPr>
            <p:ph type="ftr" sz="quarter" idx="11"/>
          </p:nvPr>
        </p:nvSpPr>
        <p:spPr>
          <a:xfrm>
            <a:off x="3124200" y="6356350"/>
            <a:ext cx="5334000" cy="365125"/>
          </a:xfrm>
          <a:prstGeom prst="rect">
            <a:avLst/>
          </a:prstGeom>
        </p:spPr>
        <p:txBody>
          <a:bodyPr lIns="91301" tIns="45652" rIns="91301" bIns="45652"/>
          <a:lstStyle/>
          <a:p>
            <a:endParaRPr lang="en-US" dirty="0"/>
          </a:p>
        </p:txBody>
      </p:sp>
      <p:sp>
        <p:nvSpPr>
          <p:cNvPr id="7" name="Slide Number Placeholder 6"/>
          <p:cNvSpPr>
            <a:spLocks noGrp="1"/>
          </p:cNvSpPr>
          <p:nvPr>
            <p:ph type="sldNum" sz="quarter" idx="12"/>
          </p:nvPr>
        </p:nvSpPr>
        <p:spPr/>
        <p:txBody>
          <a:bodyPr/>
          <a:lstStyle/>
          <a:p>
            <a:fld id="{DBC4AD6B-B989-4DFB-8FCF-33FA26020156}" type="slidenum">
              <a:rPr lang="en-US" smtClean="0"/>
              <a:pPr/>
              <a:t>‹#›</a:t>
            </a:fld>
            <a:endParaRPr lang="en-US" dirty="0"/>
          </a:p>
        </p:txBody>
      </p:sp>
    </p:spTree>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506" indent="0">
              <a:buNone/>
              <a:defRPr sz="2000" b="1"/>
            </a:lvl2pPr>
            <a:lvl3pPr marL="913010" indent="0">
              <a:buNone/>
              <a:defRPr sz="1800" b="1"/>
            </a:lvl3pPr>
            <a:lvl4pPr marL="1369517" indent="0">
              <a:buNone/>
              <a:defRPr sz="1600" b="1"/>
            </a:lvl4pPr>
            <a:lvl5pPr marL="1826021" indent="0">
              <a:buNone/>
              <a:defRPr sz="1600" b="1"/>
            </a:lvl5pPr>
            <a:lvl6pPr marL="2282529" indent="0">
              <a:buNone/>
              <a:defRPr sz="1600" b="1"/>
            </a:lvl6pPr>
            <a:lvl7pPr marL="2739032" indent="0">
              <a:buNone/>
              <a:defRPr sz="1600" b="1"/>
            </a:lvl7pPr>
            <a:lvl8pPr marL="3195539" indent="0">
              <a:buNone/>
              <a:defRPr sz="1600" b="1"/>
            </a:lvl8pPr>
            <a:lvl9pPr marL="365204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8" y="1535113"/>
            <a:ext cx="4041775" cy="639762"/>
          </a:xfrm>
        </p:spPr>
        <p:txBody>
          <a:bodyPr anchor="b"/>
          <a:lstStyle>
            <a:lvl1pPr marL="0" indent="0">
              <a:buNone/>
              <a:defRPr sz="2400" b="1"/>
            </a:lvl1pPr>
            <a:lvl2pPr marL="456506" indent="0">
              <a:buNone/>
              <a:defRPr sz="2000" b="1"/>
            </a:lvl2pPr>
            <a:lvl3pPr marL="913010" indent="0">
              <a:buNone/>
              <a:defRPr sz="1800" b="1"/>
            </a:lvl3pPr>
            <a:lvl4pPr marL="1369517" indent="0">
              <a:buNone/>
              <a:defRPr sz="1600" b="1"/>
            </a:lvl4pPr>
            <a:lvl5pPr marL="1826021" indent="0">
              <a:buNone/>
              <a:defRPr sz="1600" b="1"/>
            </a:lvl5pPr>
            <a:lvl6pPr marL="2282529" indent="0">
              <a:buNone/>
              <a:defRPr sz="1600" b="1"/>
            </a:lvl6pPr>
            <a:lvl7pPr marL="2739032" indent="0">
              <a:buNone/>
              <a:defRPr sz="1600" b="1"/>
            </a:lvl7pPr>
            <a:lvl8pPr marL="3195539" indent="0">
              <a:buNone/>
              <a:defRPr sz="1600" b="1"/>
            </a:lvl8pPr>
            <a:lvl9pPr marL="365204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lIns="91301" tIns="45652" rIns="91301" bIns="45652"/>
          <a:lstStyle/>
          <a:p>
            <a:fld id="{962462C6-2360-4477-A776-64E82B86702C}" type="datetimeFigureOut">
              <a:rPr lang="en-US" smtClean="0"/>
              <a:pPr/>
              <a:t>4/23/2018</a:t>
            </a:fld>
            <a:endParaRPr lang="en-US" dirty="0"/>
          </a:p>
        </p:txBody>
      </p:sp>
      <p:sp>
        <p:nvSpPr>
          <p:cNvPr id="8" name="Footer Placeholder 7"/>
          <p:cNvSpPr>
            <a:spLocks noGrp="1"/>
          </p:cNvSpPr>
          <p:nvPr>
            <p:ph type="ftr" sz="quarter" idx="11"/>
          </p:nvPr>
        </p:nvSpPr>
        <p:spPr>
          <a:xfrm>
            <a:off x="3124200" y="6356350"/>
            <a:ext cx="5334000" cy="365125"/>
          </a:xfrm>
          <a:prstGeom prst="rect">
            <a:avLst/>
          </a:prstGeom>
        </p:spPr>
        <p:txBody>
          <a:bodyPr lIns="91301" tIns="45652" rIns="91301" bIns="45652"/>
          <a:lstStyle/>
          <a:p>
            <a:endParaRPr lang="en-US" dirty="0"/>
          </a:p>
        </p:txBody>
      </p:sp>
      <p:sp>
        <p:nvSpPr>
          <p:cNvPr id="9" name="Slide Number Placeholder 8"/>
          <p:cNvSpPr>
            <a:spLocks noGrp="1"/>
          </p:cNvSpPr>
          <p:nvPr>
            <p:ph type="sldNum" sz="quarter" idx="12"/>
          </p:nvPr>
        </p:nvSpPr>
        <p:spPr/>
        <p:txBody>
          <a:bodyPr/>
          <a:lstStyle/>
          <a:p>
            <a:fld id="{DBC4AD6B-B989-4DFB-8FCF-33FA26020156}" type="slidenum">
              <a:rPr lang="en-US" smtClean="0"/>
              <a:pPr/>
              <a:t>‹#›</a:t>
            </a:fld>
            <a:endParaRPr 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lvl1pPr>
              <a:defRPr/>
            </a:lvl1pPr>
          </a:lstStyle>
          <a:p>
            <a:fld id="{D3FA2B4D-A9D7-4935-A3AF-CDF720EF8559}" type="slidenum">
              <a:rPr lang="en-US"/>
              <a:pPr/>
              <a:t>‹#›</a:t>
            </a:fld>
            <a:endParaRPr lang="en-US" dirty="0"/>
          </a:p>
        </p:txBody>
      </p:sp>
    </p:spTree>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124200" y="6356350"/>
            <a:ext cx="53340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8413750" y="6351588"/>
            <a:ext cx="381000" cy="365125"/>
          </a:xfrm>
          <a:prstGeom prst="rect">
            <a:avLst/>
          </a:prstGeom>
        </p:spPr>
        <p:txBody>
          <a:bodyPr/>
          <a:lstStyle/>
          <a:p>
            <a:fld id="{68F455FD-F83C-4433-AE11-4D89943CC4D6}" type="slidenum">
              <a:rPr lang="en-US" smtClean="0"/>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304800" y="6248400"/>
            <a:ext cx="2667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169" tIns="45587" rIns="91169" bIns="45587" anchor="ctr"/>
          <a:lstStyle/>
          <a:p>
            <a:pPr algn="ctr" fontAlgn="auto">
              <a:spcBef>
                <a:spcPts val="0"/>
              </a:spcBef>
              <a:spcAft>
                <a:spcPts val="0"/>
              </a:spcAft>
              <a:defRPr/>
            </a:pPr>
            <a:endParaRPr lang="en-US" dirty="0">
              <a:solidFill>
                <a:prstClr val="white"/>
              </a:solidFill>
            </a:endParaRPr>
          </a:p>
        </p:txBody>
      </p:sp>
      <p:pic>
        <p:nvPicPr>
          <p:cNvPr id="5" name="Picture 8" descr="horizontal-logo-green-text.jpg"/>
          <p:cNvPicPr>
            <a:picLocks noChangeAspect="1"/>
          </p:cNvPicPr>
          <p:nvPr userDrawn="1"/>
        </p:nvPicPr>
        <p:blipFill>
          <a:blip r:embed="rId3" cstate="print"/>
          <a:srcRect/>
          <a:stretch>
            <a:fillRect/>
          </a:stretch>
        </p:blipFill>
        <p:spPr bwMode="auto">
          <a:xfrm>
            <a:off x="1905000" y="304800"/>
            <a:ext cx="5334000" cy="892175"/>
          </a:xfrm>
          <a:prstGeom prst="rect">
            <a:avLst/>
          </a:prstGeom>
          <a:noFill/>
          <a:ln w="9525">
            <a:noFill/>
            <a:miter lim="800000"/>
            <a:headEnd/>
            <a:tailEnd/>
          </a:ln>
        </p:spPr>
      </p:pic>
      <p:sp>
        <p:nvSpPr>
          <p:cNvPr id="9" name="Subtitle 2"/>
          <p:cNvSpPr>
            <a:spLocks noGrp="1"/>
          </p:cNvSpPr>
          <p:nvPr>
            <p:ph type="subTitle" idx="1"/>
          </p:nvPr>
        </p:nvSpPr>
        <p:spPr>
          <a:xfrm>
            <a:off x="1371600" y="3200400"/>
            <a:ext cx="64008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5855" indent="0" algn="ctr">
              <a:buNone/>
              <a:defRPr>
                <a:solidFill>
                  <a:schemeClr val="tx1">
                    <a:tint val="75000"/>
                  </a:schemeClr>
                </a:solidFill>
              </a:defRPr>
            </a:lvl2pPr>
            <a:lvl3pPr marL="911711" indent="0" algn="ctr">
              <a:buNone/>
              <a:defRPr>
                <a:solidFill>
                  <a:schemeClr val="tx1">
                    <a:tint val="75000"/>
                  </a:schemeClr>
                </a:solidFill>
              </a:defRPr>
            </a:lvl3pPr>
            <a:lvl4pPr marL="1367560" indent="0" algn="ctr">
              <a:buNone/>
              <a:defRPr>
                <a:solidFill>
                  <a:schemeClr val="tx1">
                    <a:tint val="75000"/>
                  </a:schemeClr>
                </a:solidFill>
              </a:defRPr>
            </a:lvl4pPr>
            <a:lvl5pPr marL="1823420" indent="0" algn="ctr">
              <a:buNone/>
              <a:defRPr>
                <a:solidFill>
                  <a:schemeClr val="tx1">
                    <a:tint val="75000"/>
                  </a:schemeClr>
                </a:solidFill>
              </a:defRPr>
            </a:lvl5pPr>
            <a:lvl6pPr marL="2279273" indent="0" algn="ctr">
              <a:buNone/>
              <a:defRPr>
                <a:solidFill>
                  <a:schemeClr val="tx1">
                    <a:tint val="75000"/>
                  </a:schemeClr>
                </a:solidFill>
              </a:defRPr>
            </a:lvl6pPr>
            <a:lvl7pPr marL="2735129" indent="0" algn="ctr">
              <a:buNone/>
              <a:defRPr>
                <a:solidFill>
                  <a:schemeClr val="tx1">
                    <a:tint val="75000"/>
                  </a:schemeClr>
                </a:solidFill>
              </a:defRPr>
            </a:lvl7pPr>
            <a:lvl8pPr marL="3190987" indent="0" algn="ctr">
              <a:buNone/>
              <a:defRPr>
                <a:solidFill>
                  <a:schemeClr val="tx1">
                    <a:tint val="75000"/>
                  </a:schemeClr>
                </a:solidFill>
              </a:defRPr>
            </a:lvl8pPr>
            <a:lvl9pPr marL="3646842" indent="0" algn="ctr">
              <a:buNone/>
              <a:defRPr>
                <a:solidFill>
                  <a:schemeClr val="tx1">
                    <a:tint val="75000"/>
                  </a:schemeClr>
                </a:solidFill>
              </a:defRPr>
            </a:lvl9pPr>
          </a:lstStyle>
          <a:p>
            <a:r>
              <a:rPr lang="en-US" smtClean="0"/>
              <a:t>Click to edit Master subtitle style</a:t>
            </a:r>
            <a:endParaRPr lang="en-US" dirty="0"/>
          </a:p>
        </p:txBody>
      </p:sp>
      <p:sp>
        <p:nvSpPr>
          <p:cNvPr id="10" name="Title 6"/>
          <p:cNvSpPr>
            <a:spLocks noGrp="1"/>
          </p:cNvSpPr>
          <p:nvPr>
            <p:ph type="title"/>
          </p:nvPr>
        </p:nvSpPr>
        <p:spPr>
          <a:xfrm>
            <a:off x="457200" y="1981200"/>
            <a:ext cx="8229600" cy="1143000"/>
          </a:xfrm>
          <a:prstGeom prst="rect">
            <a:avLst/>
          </a:prstGeom>
        </p:spPr>
        <p:txBody>
          <a:bodyPr>
            <a:normAutofit/>
          </a:bodyPr>
          <a:lstStyle>
            <a:lvl1pPr algn="ctr">
              <a:defRPr sz="3200" b="1">
                <a:solidFill>
                  <a:srgbClr val="146737"/>
                </a:solidFill>
              </a:defRPr>
            </a:lvl1p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lvl1pPr eaLnBrk="0" hangingPunct="0">
              <a:defRPr/>
            </a:lvl1pPr>
          </a:lstStyle>
          <a:p>
            <a:pPr>
              <a:defRPr/>
            </a:pPr>
            <a:fld id="{D6AD9D86-BCF8-4412-8F8D-129D4489BF7B}" type="slidenum">
              <a:rPr lang="en-US"/>
              <a:pPr>
                <a:defRPr/>
              </a:pPr>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a:ln/>
        </p:spPr>
        <p:txBody>
          <a:bodyPr lIns="91301" tIns="45652" rIns="91301" bIns="45652"/>
          <a:lstStyle>
            <a:lvl1pPr>
              <a:defRPr/>
            </a:lvl1pPr>
          </a:lstStyle>
          <a:p>
            <a:pPr>
              <a:defRPr/>
            </a:pPr>
            <a:endParaRPr lang="en-US" dirty="0"/>
          </a:p>
        </p:txBody>
      </p:sp>
      <p:sp>
        <p:nvSpPr>
          <p:cNvPr id="3" name="Rectangle 5"/>
          <p:cNvSpPr>
            <a:spLocks noGrp="1" noChangeArrowheads="1"/>
          </p:cNvSpPr>
          <p:nvPr>
            <p:ph type="ftr" sz="quarter" idx="11"/>
          </p:nvPr>
        </p:nvSpPr>
        <p:spPr>
          <a:xfrm>
            <a:off x="3124200" y="6245225"/>
            <a:ext cx="2895600" cy="476250"/>
          </a:xfrm>
          <a:prstGeom prst="rect">
            <a:avLst/>
          </a:prstGeom>
          <a:ln/>
        </p:spPr>
        <p:txBody>
          <a:bodyPr lIns="91301" tIns="45652" rIns="91301" bIns="45652"/>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FEBE1729-7B66-438D-96AE-E110E2404594}" type="slidenum">
              <a:rPr lang="en-US"/>
              <a:pPr>
                <a:defRPr/>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Placeholder 1"/>
          <p:cNvSpPr>
            <a:spLocks noGrp="1"/>
          </p:cNvSpPr>
          <p:nvPr>
            <p:ph type="title"/>
          </p:nvPr>
        </p:nvSpPr>
        <p:spPr bwMode="auto">
          <a:xfrm>
            <a:off x="381000" y="-228600"/>
            <a:ext cx="8305800" cy="1143000"/>
          </a:xfrm>
          <a:prstGeom prst="rect">
            <a:avLst/>
          </a:prstGeom>
          <a:noFill/>
          <a:ln w="9525">
            <a:noFill/>
            <a:miter lim="800000"/>
            <a:headEnd/>
            <a:tailEnd/>
          </a:ln>
        </p:spPr>
        <p:txBody>
          <a:bodyPr/>
          <a:lstStyle/>
          <a:p>
            <a:pPr lvl="0"/>
            <a:r>
              <a:rPr lang="en-US" smtClean="0"/>
              <a:t>Click to edit Master title style</a:t>
            </a:r>
            <a:endParaRPr lang="en-US" dirty="0" smtClean="0"/>
          </a:p>
        </p:txBody>
      </p:sp>
      <p:sp>
        <p:nvSpPr>
          <p:cNvPr id="4" name="Footer Placeholder 10"/>
          <p:cNvSpPr>
            <a:spLocks noGrp="1"/>
          </p:cNvSpPr>
          <p:nvPr>
            <p:ph type="ftr" sz="quarter" idx="10"/>
          </p:nvPr>
        </p:nvSpPr>
        <p:spPr>
          <a:xfrm>
            <a:off x="3200400" y="6356350"/>
            <a:ext cx="5257800" cy="365125"/>
          </a:xfrm>
          <a:prstGeom prst="rect">
            <a:avLst/>
          </a:prstGeom>
        </p:spPr>
        <p:txBody>
          <a:bodyPr lIns="91365" tIns="45683" rIns="91365" bIns="45683"/>
          <a:lstStyle>
            <a:lvl1pPr algn="r">
              <a:defRPr b="0">
                <a:solidFill>
                  <a:srgbClr val="146737"/>
                </a:solidFill>
              </a:defRPr>
            </a:lvl1pPr>
          </a:lstStyle>
          <a:p>
            <a:pPr>
              <a:defRPr/>
            </a:pPr>
            <a:endParaRPr lang="en-US" dirty="0"/>
          </a:p>
        </p:txBody>
      </p:sp>
      <p:sp>
        <p:nvSpPr>
          <p:cNvPr id="5" name="Slide Number Placeholder 11"/>
          <p:cNvSpPr>
            <a:spLocks noGrp="1"/>
          </p:cNvSpPr>
          <p:nvPr>
            <p:ph type="sldNum" sz="quarter" idx="11"/>
          </p:nvPr>
        </p:nvSpPr>
        <p:spPr>
          <a:xfrm>
            <a:off x="8382000" y="6351588"/>
            <a:ext cx="457200" cy="365125"/>
          </a:xfrm>
        </p:spPr>
        <p:txBody>
          <a:bodyPr/>
          <a:lstStyle>
            <a:lvl1pPr algn="ctr">
              <a:defRPr/>
            </a:lvl1pPr>
          </a:lstStyle>
          <a:p>
            <a:pPr>
              <a:defRPr/>
            </a:pPr>
            <a:fld id="{371BFFFE-0D05-4D66-940B-5D906D67495C}" type="slidenum">
              <a:rPr lang="en-US"/>
              <a:pPr>
                <a:defRPr/>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pPr>
              <a:defRPr/>
            </a:pPr>
            <a:fld id="{894C652A-1437-4DEE-BE20-1D8E4CBD3D73}" type="slidenum">
              <a:rPr lang="en-US"/>
              <a:pPr>
                <a:defRPr/>
              </a:pPr>
              <a:t>‹#›</a:t>
            </a:fld>
            <a:endParaRPr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p:txBody>
          <a:bodyPr/>
          <a:lstStyle>
            <a:lvl1pPr eaLnBrk="0" hangingPunct="0">
              <a:defRPr/>
            </a:lvl1pPr>
          </a:lstStyle>
          <a:p>
            <a:pPr>
              <a:defRPr/>
            </a:pPr>
            <a:fld id="{538BCC3B-A37C-4951-BD7F-ADEEE304072C}" type="slidenum">
              <a:rPr lang="en-US"/>
              <a:pPr>
                <a:defRPr/>
              </a:pPr>
              <a:t>‹#›</a:t>
            </a:fld>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Placeholder 1"/>
          <p:cNvSpPr>
            <a:spLocks noGrp="1"/>
          </p:cNvSpPr>
          <p:nvPr>
            <p:ph type="title"/>
          </p:nvPr>
        </p:nvSpPr>
        <p:spPr bwMode="auto">
          <a:xfrm>
            <a:off x="381000" y="-228600"/>
            <a:ext cx="8305800" cy="1143000"/>
          </a:xfrm>
          <a:prstGeom prst="rect">
            <a:avLst/>
          </a:prstGeom>
          <a:noFill/>
          <a:ln w="9525">
            <a:noFill/>
            <a:miter lim="800000"/>
            <a:headEnd/>
            <a:tailEnd/>
          </a:ln>
        </p:spPr>
        <p:txBody>
          <a:bodyPr/>
          <a:lstStyle/>
          <a:p>
            <a:pPr lvl="0"/>
            <a:r>
              <a:rPr lang="en-US" smtClean="0"/>
              <a:t>Click to edit Master title style</a:t>
            </a:r>
            <a:endParaRPr lang="en-US" dirty="0" smtClean="0"/>
          </a:p>
        </p:txBody>
      </p:sp>
      <p:sp>
        <p:nvSpPr>
          <p:cNvPr id="4" name="Footer Placeholder 10"/>
          <p:cNvSpPr>
            <a:spLocks noGrp="1"/>
          </p:cNvSpPr>
          <p:nvPr>
            <p:ph type="ftr" sz="quarter" idx="10"/>
          </p:nvPr>
        </p:nvSpPr>
        <p:spPr>
          <a:xfrm>
            <a:off x="3200400" y="6356350"/>
            <a:ext cx="5257800" cy="365125"/>
          </a:xfrm>
        </p:spPr>
        <p:txBody>
          <a:bodyPr/>
          <a:lstStyle>
            <a:lvl1pPr algn="ctr">
              <a:defRPr b="0">
                <a:solidFill>
                  <a:srgbClr val="146737"/>
                </a:solidFill>
              </a:defRPr>
            </a:lvl1pPr>
          </a:lstStyle>
          <a:p>
            <a:pPr>
              <a:defRPr/>
            </a:pPr>
            <a:r>
              <a:rPr lang="en-US" dirty="0"/>
              <a:t>http://www.science.doe.gov/bes/</a:t>
            </a:r>
            <a:endParaRPr lang="en-US" b="1" dirty="0">
              <a:latin typeface="TimesNewRomanPSMT"/>
            </a:endParaRPr>
          </a:p>
        </p:txBody>
      </p:sp>
      <p:sp>
        <p:nvSpPr>
          <p:cNvPr id="5" name="Slide Number Placeholder 11"/>
          <p:cNvSpPr>
            <a:spLocks noGrp="1"/>
          </p:cNvSpPr>
          <p:nvPr>
            <p:ph type="sldNum" sz="quarter" idx="11"/>
          </p:nvPr>
        </p:nvSpPr>
        <p:spPr>
          <a:xfrm>
            <a:off x="8382000" y="6351588"/>
            <a:ext cx="457200" cy="365125"/>
          </a:xfrm>
        </p:spPr>
        <p:txBody>
          <a:bodyPr/>
          <a:lstStyle>
            <a:lvl1pPr algn="ctr">
              <a:defRPr/>
            </a:lvl1pPr>
          </a:lstStyle>
          <a:p>
            <a:pPr>
              <a:defRPr/>
            </a:pPr>
            <a:fld id="{81FEFC3E-B1CF-4B09-AD96-BF17A7EADA25}" type="slidenum">
              <a:rPr lang="en-US"/>
              <a:pPr>
                <a:defRPr/>
              </a:pPr>
              <a:t>‹#›</a:t>
            </a:fld>
            <a:endParaRPr 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5" name="Slide Number Placeholder 5"/>
          <p:cNvSpPr>
            <a:spLocks noGrp="1"/>
          </p:cNvSpPr>
          <p:nvPr>
            <p:ph type="sldNum" sz="quarter" idx="11"/>
          </p:nvPr>
        </p:nvSpPr>
        <p:spPr/>
        <p:txBody>
          <a:bodyPr/>
          <a:lstStyle>
            <a:lvl1pPr>
              <a:defRPr/>
            </a:lvl1pPr>
          </a:lstStyle>
          <a:p>
            <a:pPr>
              <a:defRPr/>
            </a:pPr>
            <a:fld id="{970AA921-4423-419F-989D-ABD5BD36FEB1}" type="slidenum">
              <a:rPr lang="en-US"/>
              <a:pPr>
                <a:defRPr/>
              </a:pPr>
              <a:t>‹#›</a:t>
            </a:fld>
            <a:endParaRPr lang="en-US"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b="0" u="none" dirty="0" smtClean="0"/>
              <a:t>Office of Science FY 2011 Budget</a:t>
            </a:r>
            <a:endParaRPr lang="en-US" b="0" u="none" dirty="0"/>
          </a:p>
        </p:txBody>
      </p:sp>
      <p:sp>
        <p:nvSpPr>
          <p:cNvPr id="4" name="Slide Number Placeholder 3"/>
          <p:cNvSpPr>
            <a:spLocks noGrp="1"/>
          </p:cNvSpPr>
          <p:nvPr>
            <p:ph type="sldNum" sz="quarter" idx="11"/>
          </p:nvPr>
        </p:nvSpPr>
        <p:spPr/>
        <p:txBody>
          <a:bodyPr/>
          <a:lstStyle/>
          <a:p>
            <a:pPr>
              <a:defRPr/>
            </a:pPr>
            <a:fld id="{D1C3E240-9EB6-4604-A43D-9910B3F588EA}" type="slidenum">
              <a:rPr lang="en-US" b="0" u="none" smtClean="0"/>
              <a:pPr>
                <a:defRPr/>
              </a:pPr>
              <a:t>‹#›</a:t>
            </a:fld>
            <a:endParaRPr lang="en-US" b="0" u="none"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Placeholder 1"/>
          <p:cNvSpPr>
            <a:spLocks noGrp="1"/>
          </p:cNvSpPr>
          <p:nvPr>
            <p:ph type="title"/>
          </p:nvPr>
        </p:nvSpPr>
        <p:spPr bwMode="auto">
          <a:xfrm>
            <a:off x="381000" y="-228600"/>
            <a:ext cx="8305800" cy="1143000"/>
          </a:xfrm>
          <a:prstGeom prst="rect">
            <a:avLst/>
          </a:prstGeom>
          <a:noFill/>
          <a:ln w="9525">
            <a:noFill/>
            <a:miter lim="800000"/>
            <a:headEnd/>
            <a:tailEnd/>
          </a:ln>
        </p:spPr>
        <p:txBody>
          <a:bodyPr/>
          <a:lstStyle/>
          <a:p>
            <a:pPr lvl="0"/>
            <a:r>
              <a:rPr lang="en-US" smtClean="0"/>
              <a:t>Click to edit Master title style</a:t>
            </a:r>
            <a:endParaRPr lang="en-US" dirty="0" smtClean="0"/>
          </a:p>
        </p:txBody>
      </p:sp>
      <p:sp>
        <p:nvSpPr>
          <p:cNvPr id="4" name="Footer Placeholder 10"/>
          <p:cNvSpPr>
            <a:spLocks noGrp="1"/>
          </p:cNvSpPr>
          <p:nvPr>
            <p:ph type="ftr" sz="quarter" idx="10"/>
          </p:nvPr>
        </p:nvSpPr>
        <p:spPr>
          <a:xfrm>
            <a:off x="3200400" y="6356350"/>
            <a:ext cx="5257800" cy="365125"/>
          </a:xfrm>
        </p:spPr>
        <p:txBody>
          <a:bodyPr/>
          <a:lstStyle>
            <a:lvl1pPr algn="r">
              <a:defRPr b="0">
                <a:solidFill>
                  <a:srgbClr val="146737"/>
                </a:solidFill>
              </a:defRPr>
            </a:lvl1pPr>
          </a:lstStyle>
          <a:p>
            <a:pPr>
              <a:defRPr/>
            </a:pPr>
            <a:endParaRPr lang="en-US" dirty="0"/>
          </a:p>
        </p:txBody>
      </p:sp>
      <p:sp>
        <p:nvSpPr>
          <p:cNvPr id="5" name="Slide Number Placeholder 11"/>
          <p:cNvSpPr>
            <a:spLocks noGrp="1"/>
          </p:cNvSpPr>
          <p:nvPr>
            <p:ph type="sldNum" sz="quarter" idx="11"/>
          </p:nvPr>
        </p:nvSpPr>
        <p:spPr>
          <a:xfrm>
            <a:off x="8382000" y="6351588"/>
            <a:ext cx="457200" cy="365125"/>
          </a:xfrm>
        </p:spPr>
        <p:txBody>
          <a:bodyPr/>
          <a:lstStyle>
            <a:lvl1pPr algn="ctr">
              <a:defRPr/>
            </a:lvl1pPr>
          </a:lstStyle>
          <a:p>
            <a:pPr>
              <a:defRPr/>
            </a:pPr>
            <a:fld id="{46618C00-16D3-4AB7-B129-48D8D5EFEFA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6610" y="275347"/>
            <a:ext cx="8230810" cy="585043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hf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b="0" u="none" dirty="0" smtClean="0"/>
              <a:t>Office of Science FY 2011 Budget</a:t>
            </a:r>
            <a:endParaRPr lang="en-US" b="0" u="none" dirty="0"/>
          </a:p>
        </p:txBody>
      </p:sp>
      <p:sp>
        <p:nvSpPr>
          <p:cNvPr id="4" name="Slide Number Placeholder 3"/>
          <p:cNvSpPr>
            <a:spLocks noGrp="1"/>
          </p:cNvSpPr>
          <p:nvPr>
            <p:ph type="sldNum" sz="quarter" idx="11"/>
          </p:nvPr>
        </p:nvSpPr>
        <p:spPr/>
        <p:txBody>
          <a:bodyPr/>
          <a:lstStyle/>
          <a:p>
            <a:pPr>
              <a:defRPr/>
            </a:pPr>
            <a:fld id="{D1C3E240-9EB6-4604-A43D-9910B3F588EA}" type="slidenum">
              <a:rPr lang="en-US" b="0" u="none" smtClean="0"/>
              <a:pPr>
                <a:defRPr/>
              </a:pPr>
              <a:t>‹#›</a:t>
            </a:fld>
            <a:endParaRPr lang="en-US" b="0" u="none"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Footer Placeholder 4"/>
          <p:cNvSpPr>
            <a:spLocks noGrp="1"/>
          </p:cNvSpPr>
          <p:nvPr>
            <p:ph type="ftr" sz="quarter" idx="10"/>
          </p:nvPr>
        </p:nvSpPr>
        <p:spPr/>
        <p:txBody>
          <a:bodyPr/>
          <a:lstStyle>
            <a:lvl1pPr>
              <a:defRPr/>
            </a:lvl1pPr>
          </a:lstStyle>
          <a:p>
            <a:pPr>
              <a:defRPr/>
            </a:pPr>
            <a:r>
              <a:rPr lang="en-US" dirty="0"/>
              <a:t>Office of Science FY 2011 Budget</a:t>
            </a:r>
          </a:p>
        </p:txBody>
      </p:sp>
      <p:sp>
        <p:nvSpPr>
          <p:cNvPr id="5" name="Slide Number Placeholder 5"/>
          <p:cNvSpPr>
            <a:spLocks noGrp="1"/>
          </p:cNvSpPr>
          <p:nvPr>
            <p:ph type="sldNum" sz="quarter" idx="11"/>
          </p:nvPr>
        </p:nvSpPr>
        <p:spPr/>
        <p:txBody>
          <a:bodyPr/>
          <a:lstStyle>
            <a:lvl1pPr>
              <a:defRPr/>
            </a:lvl1pPr>
          </a:lstStyle>
          <a:p>
            <a:pPr>
              <a:defRPr/>
            </a:pPr>
            <a:fld id="{BF19FEA1-DB86-4801-A37E-E46E248BDA2F}" type="slidenum">
              <a:rPr lang="en-US"/>
              <a:pPr>
                <a:defRPr/>
              </a:pPr>
              <a:t>‹#›</a:t>
            </a:fld>
            <a:endParaRPr lang="en-US"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Placeholder 1"/>
          <p:cNvSpPr>
            <a:spLocks noGrp="1"/>
          </p:cNvSpPr>
          <p:nvPr>
            <p:ph type="title"/>
          </p:nvPr>
        </p:nvSpPr>
        <p:spPr bwMode="auto">
          <a:xfrm>
            <a:off x="381000" y="-228600"/>
            <a:ext cx="8305800" cy="1143000"/>
          </a:xfrm>
          <a:prstGeom prst="rect">
            <a:avLst/>
          </a:prstGeom>
          <a:noFill/>
          <a:ln w="9525">
            <a:noFill/>
            <a:miter lim="800000"/>
            <a:headEnd/>
            <a:tailEnd/>
          </a:ln>
        </p:spPr>
        <p:txBody>
          <a:bodyPr/>
          <a:lstStyle/>
          <a:p>
            <a:pPr lvl="0"/>
            <a:r>
              <a:rPr lang="en-US" smtClean="0"/>
              <a:t>Click to edit Master title style</a:t>
            </a:r>
            <a:endParaRPr lang="en-US" dirty="0" smtClean="0"/>
          </a:p>
        </p:txBody>
      </p:sp>
      <p:sp>
        <p:nvSpPr>
          <p:cNvPr id="3" name="Footer Placeholder 10"/>
          <p:cNvSpPr>
            <a:spLocks noGrp="1"/>
          </p:cNvSpPr>
          <p:nvPr>
            <p:ph type="ftr" sz="quarter" idx="10"/>
          </p:nvPr>
        </p:nvSpPr>
        <p:spPr>
          <a:xfrm>
            <a:off x="3200400" y="6356350"/>
            <a:ext cx="5257800" cy="365125"/>
          </a:xfrm>
        </p:spPr>
        <p:txBody>
          <a:bodyPr/>
          <a:lstStyle>
            <a:lvl1pPr algn="ctr">
              <a:defRPr sz="1800" b="0">
                <a:solidFill>
                  <a:srgbClr val="146737"/>
                </a:solidFill>
              </a:defRPr>
            </a:lvl1pPr>
          </a:lstStyle>
          <a:p>
            <a:pPr>
              <a:defRPr/>
            </a:pPr>
            <a:r>
              <a:rPr lang="en-US" dirty="0"/>
              <a:t>http://www.science.doe.gov/bes/</a:t>
            </a:r>
            <a:endParaRPr lang="en-US" b="1" dirty="0">
              <a:latin typeface="TimesNewRomanPSMT"/>
            </a:endParaRPr>
          </a:p>
        </p:txBody>
      </p:sp>
      <p:sp>
        <p:nvSpPr>
          <p:cNvPr id="4" name="Slide Number Placeholder 11"/>
          <p:cNvSpPr>
            <a:spLocks noGrp="1"/>
          </p:cNvSpPr>
          <p:nvPr>
            <p:ph type="sldNum" sz="quarter" idx="11"/>
          </p:nvPr>
        </p:nvSpPr>
        <p:spPr>
          <a:xfrm>
            <a:off x="8382000" y="6351588"/>
            <a:ext cx="457200" cy="365125"/>
          </a:xfrm>
        </p:spPr>
        <p:txBody>
          <a:bodyPr/>
          <a:lstStyle>
            <a:lvl1pPr algn="ctr">
              <a:defRPr/>
            </a:lvl1pPr>
          </a:lstStyle>
          <a:p>
            <a:pPr>
              <a:defRPr/>
            </a:pPr>
            <a:fld id="{7EF7118B-8DA2-41CF-B260-A3484F13D48C}" type="slidenum">
              <a:rPr lang="en-US"/>
              <a:pPr>
                <a:defRPr/>
              </a:pPr>
              <a:t>‹#›</a:t>
            </a:fld>
            <a:endParaRPr 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6600" y="275333"/>
            <a:ext cx="823081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6596" y="1599910"/>
            <a:ext cx="4042833" cy="45258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4574" y="1599910"/>
            <a:ext cx="4042833" cy="45258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D3FA2B4D-A9D7-4935-A3AF-CDF720EF8559}" type="slidenum">
              <a:rPr lang="en-US"/>
              <a:pPr/>
              <a:t>‹#›</a:t>
            </a:fld>
            <a:endParaRPr lang="en-US"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5" name="Slide Number Placeholder 5"/>
          <p:cNvSpPr>
            <a:spLocks noGrp="1"/>
          </p:cNvSpPr>
          <p:nvPr>
            <p:ph type="sldNum" sz="quarter" idx="11"/>
          </p:nvPr>
        </p:nvSpPr>
        <p:spPr/>
        <p:txBody>
          <a:bodyPr/>
          <a:lstStyle>
            <a:lvl1pPr>
              <a:defRPr/>
            </a:lvl1pPr>
          </a:lstStyle>
          <a:p>
            <a:pPr>
              <a:defRPr/>
            </a:pPr>
            <a:fld id="{21722FF3-B2FF-4B9D-A1FC-2641F0BD8CF1}" type="slidenum">
              <a:rPr lang="en-US"/>
              <a:pPr>
                <a:defRPr/>
              </a:pPr>
              <a:t>‹#›</a:t>
            </a:fld>
            <a:endParaRPr lang="en-US"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b="0" u="none" dirty="0" smtClean="0"/>
              <a:t>Office of Science FY 2011 Budget</a:t>
            </a:r>
            <a:endParaRPr lang="en-US" b="0" u="none" dirty="0"/>
          </a:p>
        </p:txBody>
      </p:sp>
      <p:sp>
        <p:nvSpPr>
          <p:cNvPr id="4" name="Slide Number Placeholder 3"/>
          <p:cNvSpPr>
            <a:spLocks noGrp="1"/>
          </p:cNvSpPr>
          <p:nvPr>
            <p:ph type="sldNum" sz="quarter" idx="11"/>
          </p:nvPr>
        </p:nvSpPr>
        <p:spPr/>
        <p:txBody>
          <a:bodyPr/>
          <a:lstStyle/>
          <a:p>
            <a:pPr>
              <a:defRPr/>
            </a:pPr>
            <a:fld id="{D1C3E240-9EB6-4604-A43D-9910B3F588EA}" type="slidenum">
              <a:rPr lang="en-US" b="0" u="none" smtClean="0"/>
              <a:pPr>
                <a:defRPr/>
              </a:pPr>
              <a:t>‹#›</a:t>
            </a:fld>
            <a:endParaRPr lang="en-US" b="0" u="none"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accent3"/>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Placeholder 1"/>
          <p:cNvSpPr>
            <a:spLocks noGrp="1"/>
          </p:cNvSpPr>
          <p:nvPr>
            <p:ph type="title"/>
          </p:nvPr>
        </p:nvSpPr>
        <p:spPr bwMode="auto">
          <a:xfrm>
            <a:off x="353962" y="0"/>
            <a:ext cx="8412480" cy="731520"/>
          </a:xfrm>
          <a:prstGeom prst="rect">
            <a:avLst/>
          </a:prstGeom>
          <a:noFill/>
          <a:ln w="9525">
            <a:noFill/>
            <a:miter lim="800000"/>
            <a:headEnd/>
            <a:tailEnd/>
          </a:ln>
        </p:spPr>
        <p:txBody>
          <a:bodyPr/>
          <a:lstStyle>
            <a:lvl1pPr>
              <a:defRPr sz="2600" b="1">
                <a:solidFill>
                  <a:schemeClr val="accent3"/>
                </a:solidFill>
              </a:defRPr>
            </a:lvl1pPr>
          </a:lstStyle>
          <a:p>
            <a:pPr lvl="0"/>
            <a:r>
              <a:rPr lang="en-US" dirty="0" smtClean="0"/>
              <a:t>Click to edit Master title style</a:t>
            </a:r>
          </a:p>
        </p:txBody>
      </p:sp>
      <p:sp>
        <p:nvSpPr>
          <p:cNvPr id="4" name="Footer Placeholder 10"/>
          <p:cNvSpPr>
            <a:spLocks noGrp="1"/>
          </p:cNvSpPr>
          <p:nvPr>
            <p:ph type="ftr" sz="quarter" idx="10"/>
          </p:nvPr>
        </p:nvSpPr>
        <p:spPr>
          <a:xfrm>
            <a:off x="3200400" y="6356350"/>
            <a:ext cx="5257800" cy="365125"/>
          </a:xfrm>
          <a:prstGeom prst="rect">
            <a:avLst/>
          </a:prstGeom>
        </p:spPr>
        <p:txBody>
          <a:bodyPr lIns="91365" tIns="45683" rIns="91365" bIns="45683"/>
          <a:lstStyle>
            <a:lvl1pPr algn="r">
              <a:defRPr b="0">
                <a:solidFill>
                  <a:srgbClr val="146737"/>
                </a:solidFill>
              </a:defRPr>
            </a:lvl1pPr>
          </a:lstStyle>
          <a:p>
            <a:pPr>
              <a:defRPr/>
            </a:pPr>
            <a:endParaRPr lang="en-US" dirty="0"/>
          </a:p>
        </p:txBody>
      </p:sp>
      <p:sp>
        <p:nvSpPr>
          <p:cNvPr id="5" name="Slide Number Placeholder 11"/>
          <p:cNvSpPr>
            <a:spLocks noGrp="1"/>
          </p:cNvSpPr>
          <p:nvPr>
            <p:ph type="sldNum" sz="quarter" idx="11"/>
          </p:nvPr>
        </p:nvSpPr>
        <p:spPr>
          <a:xfrm>
            <a:off x="8382000" y="6351588"/>
            <a:ext cx="457200" cy="365125"/>
          </a:xfrm>
        </p:spPr>
        <p:txBody>
          <a:bodyPr/>
          <a:lstStyle>
            <a:lvl1pPr algn="ctr">
              <a:defRPr/>
            </a:lvl1pPr>
          </a:lstStyle>
          <a:p>
            <a:pPr>
              <a:defRPr/>
            </a:pPr>
            <a:fld id="{371BFFFE-0D05-4D66-940B-5D906D67495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1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1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lIns="91301" tIns="45652" rIns="91301" bIns="45652"/>
          <a:lstStyle/>
          <a:p>
            <a:fld id="{962462C6-2360-4477-A776-64E82B86702C}" type="datetimeFigureOut">
              <a:rPr lang="en-US" smtClean="0"/>
              <a:pPr/>
              <a:t>4/23/2018</a:t>
            </a:fld>
            <a:endParaRPr lang="en-US" dirty="0"/>
          </a:p>
        </p:txBody>
      </p:sp>
      <p:sp>
        <p:nvSpPr>
          <p:cNvPr id="6" name="Footer Placeholder 5"/>
          <p:cNvSpPr>
            <a:spLocks noGrp="1"/>
          </p:cNvSpPr>
          <p:nvPr>
            <p:ph type="ftr" sz="quarter" idx="11"/>
          </p:nvPr>
        </p:nvSpPr>
        <p:spPr>
          <a:xfrm>
            <a:off x="3124200" y="6356350"/>
            <a:ext cx="5334000" cy="365125"/>
          </a:xfrm>
          <a:prstGeom prst="rect">
            <a:avLst/>
          </a:prstGeom>
        </p:spPr>
        <p:txBody>
          <a:bodyPr lIns="91301" tIns="45652" rIns="91301" bIns="45652"/>
          <a:lstStyle/>
          <a:p>
            <a:endParaRPr lang="en-US" dirty="0"/>
          </a:p>
        </p:txBody>
      </p:sp>
      <p:sp>
        <p:nvSpPr>
          <p:cNvPr id="7" name="Slide Number Placeholder 6"/>
          <p:cNvSpPr>
            <a:spLocks noGrp="1"/>
          </p:cNvSpPr>
          <p:nvPr>
            <p:ph type="sldNum" sz="quarter" idx="12"/>
          </p:nvPr>
        </p:nvSpPr>
        <p:spPr/>
        <p:txBody>
          <a:bodyPr/>
          <a:lstStyle/>
          <a:p>
            <a:fld id="{DBC4AD6B-B989-4DFB-8FCF-33FA26020156}" type="slidenum">
              <a:rPr lang="en-US" smtClean="0"/>
              <a:pPr/>
              <a:t>‹#›</a:t>
            </a:fld>
            <a:endParaRPr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506" indent="0">
              <a:buNone/>
              <a:defRPr sz="2000" b="1"/>
            </a:lvl2pPr>
            <a:lvl3pPr marL="913010" indent="0">
              <a:buNone/>
              <a:defRPr sz="1800" b="1"/>
            </a:lvl3pPr>
            <a:lvl4pPr marL="1369517" indent="0">
              <a:buNone/>
              <a:defRPr sz="1600" b="1"/>
            </a:lvl4pPr>
            <a:lvl5pPr marL="1826021" indent="0">
              <a:buNone/>
              <a:defRPr sz="1600" b="1"/>
            </a:lvl5pPr>
            <a:lvl6pPr marL="2282529" indent="0">
              <a:buNone/>
              <a:defRPr sz="1600" b="1"/>
            </a:lvl6pPr>
            <a:lvl7pPr marL="2739032" indent="0">
              <a:buNone/>
              <a:defRPr sz="1600" b="1"/>
            </a:lvl7pPr>
            <a:lvl8pPr marL="3195539" indent="0">
              <a:buNone/>
              <a:defRPr sz="1600" b="1"/>
            </a:lvl8pPr>
            <a:lvl9pPr marL="365204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8" y="1535113"/>
            <a:ext cx="4041775" cy="639762"/>
          </a:xfrm>
        </p:spPr>
        <p:txBody>
          <a:bodyPr anchor="b"/>
          <a:lstStyle>
            <a:lvl1pPr marL="0" indent="0">
              <a:buNone/>
              <a:defRPr sz="2400" b="1"/>
            </a:lvl1pPr>
            <a:lvl2pPr marL="456506" indent="0">
              <a:buNone/>
              <a:defRPr sz="2000" b="1"/>
            </a:lvl2pPr>
            <a:lvl3pPr marL="913010" indent="0">
              <a:buNone/>
              <a:defRPr sz="1800" b="1"/>
            </a:lvl3pPr>
            <a:lvl4pPr marL="1369517" indent="0">
              <a:buNone/>
              <a:defRPr sz="1600" b="1"/>
            </a:lvl4pPr>
            <a:lvl5pPr marL="1826021" indent="0">
              <a:buNone/>
              <a:defRPr sz="1600" b="1"/>
            </a:lvl5pPr>
            <a:lvl6pPr marL="2282529" indent="0">
              <a:buNone/>
              <a:defRPr sz="1600" b="1"/>
            </a:lvl6pPr>
            <a:lvl7pPr marL="2739032" indent="0">
              <a:buNone/>
              <a:defRPr sz="1600" b="1"/>
            </a:lvl7pPr>
            <a:lvl8pPr marL="3195539" indent="0">
              <a:buNone/>
              <a:defRPr sz="1600" b="1"/>
            </a:lvl8pPr>
            <a:lvl9pPr marL="365204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lIns="91301" tIns="45652" rIns="91301" bIns="45652"/>
          <a:lstStyle/>
          <a:p>
            <a:fld id="{962462C6-2360-4477-A776-64E82B86702C}" type="datetimeFigureOut">
              <a:rPr lang="en-US" smtClean="0"/>
              <a:pPr/>
              <a:t>4/23/2018</a:t>
            </a:fld>
            <a:endParaRPr lang="en-US" dirty="0"/>
          </a:p>
        </p:txBody>
      </p:sp>
      <p:sp>
        <p:nvSpPr>
          <p:cNvPr id="8" name="Footer Placeholder 7"/>
          <p:cNvSpPr>
            <a:spLocks noGrp="1"/>
          </p:cNvSpPr>
          <p:nvPr>
            <p:ph type="ftr" sz="quarter" idx="11"/>
          </p:nvPr>
        </p:nvSpPr>
        <p:spPr>
          <a:xfrm>
            <a:off x="3124200" y="6356350"/>
            <a:ext cx="5334000" cy="365125"/>
          </a:xfrm>
          <a:prstGeom prst="rect">
            <a:avLst/>
          </a:prstGeom>
        </p:spPr>
        <p:txBody>
          <a:bodyPr lIns="91301" tIns="45652" rIns="91301" bIns="45652"/>
          <a:lstStyle/>
          <a:p>
            <a:endParaRPr lang="en-US" dirty="0"/>
          </a:p>
        </p:txBody>
      </p:sp>
      <p:sp>
        <p:nvSpPr>
          <p:cNvPr id="9" name="Slide Number Placeholder 8"/>
          <p:cNvSpPr>
            <a:spLocks noGrp="1"/>
          </p:cNvSpPr>
          <p:nvPr>
            <p:ph type="sldNum" sz="quarter" idx="12"/>
          </p:nvPr>
        </p:nvSpPr>
        <p:spPr/>
        <p:txBody>
          <a:bodyPr/>
          <a:lstStyle/>
          <a:p>
            <a:fld id="{DBC4AD6B-B989-4DFB-8FCF-33FA26020156}" type="slidenum">
              <a:rPr lang="en-US" smtClean="0"/>
              <a:pPr/>
              <a:t>‹#›</a:t>
            </a:fld>
            <a:endParaRPr lang="en-US" dirty="0"/>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124200" y="6356350"/>
            <a:ext cx="53340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8413750" y="6351588"/>
            <a:ext cx="381000" cy="365125"/>
          </a:xfrm>
          <a:prstGeom prst="rect">
            <a:avLst/>
          </a:prstGeom>
        </p:spPr>
        <p:txBody>
          <a:bodyPr/>
          <a:lstStyle/>
          <a:p>
            <a:fld id="{68F455FD-F83C-4433-AE11-4D89943CC4D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304800" y="6248400"/>
            <a:ext cx="2667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169" tIns="45587" rIns="91169" bIns="45587" anchor="ctr"/>
          <a:lstStyle/>
          <a:p>
            <a:pPr algn="ctr" fontAlgn="auto">
              <a:spcBef>
                <a:spcPts val="0"/>
              </a:spcBef>
              <a:spcAft>
                <a:spcPts val="0"/>
              </a:spcAft>
              <a:defRPr/>
            </a:pPr>
            <a:endParaRPr lang="en-US" dirty="0">
              <a:solidFill>
                <a:prstClr val="white"/>
              </a:solidFill>
            </a:endParaRPr>
          </a:p>
        </p:txBody>
      </p:sp>
      <p:pic>
        <p:nvPicPr>
          <p:cNvPr id="5" name="Picture 8" descr="horizontal-logo-green-text.jpg"/>
          <p:cNvPicPr>
            <a:picLocks noChangeAspect="1"/>
          </p:cNvPicPr>
          <p:nvPr userDrawn="1"/>
        </p:nvPicPr>
        <p:blipFill>
          <a:blip r:embed="rId3" cstate="print"/>
          <a:srcRect/>
          <a:stretch>
            <a:fillRect/>
          </a:stretch>
        </p:blipFill>
        <p:spPr bwMode="auto">
          <a:xfrm>
            <a:off x="1905000" y="304800"/>
            <a:ext cx="5334000" cy="892175"/>
          </a:xfrm>
          <a:prstGeom prst="rect">
            <a:avLst/>
          </a:prstGeom>
          <a:noFill/>
          <a:ln w="9525">
            <a:noFill/>
            <a:miter lim="800000"/>
            <a:headEnd/>
            <a:tailEnd/>
          </a:ln>
        </p:spPr>
      </p:pic>
      <p:sp>
        <p:nvSpPr>
          <p:cNvPr id="9" name="Subtitle 2"/>
          <p:cNvSpPr>
            <a:spLocks noGrp="1"/>
          </p:cNvSpPr>
          <p:nvPr>
            <p:ph type="subTitle" idx="1"/>
          </p:nvPr>
        </p:nvSpPr>
        <p:spPr>
          <a:xfrm>
            <a:off x="1371600" y="3200400"/>
            <a:ext cx="64008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5855" indent="0" algn="ctr">
              <a:buNone/>
              <a:defRPr>
                <a:solidFill>
                  <a:schemeClr val="tx1">
                    <a:tint val="75000"/>
                  </a:schemeClr>
                </a:solidFill>
              </a:defRPr>
            </a:lvl2pPr>
            <a:lvl3pPr marL="911711" indent="0" algn="ctr">
              <a:buNone/>
              <a:defRPr>
                <a:solidFill>
                  <a:schemeClr val="tx1">
                    <a:tint val="75000"/>
                  </a:schemeClr>
                </a:solidFill>
              </a:defRPr>
            </a:lvl3pPr>
            <a:lvl4pPr marL="1367560" indent="0" algn="ctr">
              <a:buNone/>
              <a:defRPr>
                <a:solidFill>
                  <a:schemeClr val="tx1">
                    <a:tint val="75000"/>
                  </a:schemeClr>
                </a:solidFill>
              </a:defRPr>
            </a:lvl4pPr>
            <a:lvl5pPr marL="1823420" indent="0" algn="ctr">
              <a:buNone/>
              <a:defRPr>
                <a:solidFill>
                  <a:schemeClr val="tx1">
                    <a:tint val="75000"/>
                  </a:schemeClr>
                </a:solidFill>
              </a:defRPr>
            </a:lvl5pPr>
            <a:lvl6pPr marL="2279273" indent="0" algn="ctr">
              <a:buNone/>
              <a:defRPr>
                <a:solidFill>
                  <a:schemeClr val="tx1">
                    <a:tint val="75000"/>
                  </a:schemeClr>
                </a:solidFill>
              </a:defRPr>
            </a:lvl6pPr>
            <a:lvl7pPr marL="2735129" indent="0" algn="ctr">
              <a:buNone/>
              <a:defRPr>
                <a:solidFill>
                  <a:schemeClr val="tx1">
                    <a:tint val="75000"/>
                  </a:schemeClr>
                </a:solidFill>
              </a:defRPr>
            </a:lvl7pPr>
            <a:lvl8pPr marL="3190987" indent="0" algn="ctr">
              <a:buNone/>
              <a:defRPr>
                <a:solidFill>
                  <a:schemeClr val="tx1">
                    <a:tint val="75000"/>
                  </a:schemeClr>
                </a:solidFill>
              </a:defRPr>
            </a:lvl8pPr>
            <a:lvl9pPr marL="3646842" indent="0" algn="ctr">
              <a:buNone/>
              <a:defRPr>
                <a:solidFill>
                  <a:schemeClr val="tx1">
                    <a:tint val="75000"/>
                  </a:schemeClr>
                </a:solidFill>
              </a:defRPr>
            </a:lvl9pPr>
          </a:lstStyle>
          <a:p>
            <a:r>
              <a:rPr lang="en-US" smtClean="0"/>
              <a:t>Click to edit Master subtitle style</a:t>
            </a:r>
            <a:endParaRPr lang="en-US" dirty="0"/>
          </a:p>
        </p:txBody>
      </p:sp>
      <p:sp>
        <p:nvSpPr>
          <p:cNvPr id="10" name="Title 6"/>
          <p:cNvSpPr>
            <a:spLocks noGrp="1"/>
          </p:cNvSpPr>
          <p:nvPr>
            <p:ph type="title"/>
          </p:nvPr>
        </p:nvSpPr>
        <p:spPr>
          <a:xfrm>
            <a:off x="457200" y="1981200"/>
            <a:ext cx="8229600" cy="1143000"/>
          </a:xfrm>
          <a:prstGeom prst="rect">
            <a:avLst/>
          </a:prstGeom>
        </p:spPr>
        <p:txBody>
          <a:bodyPr>
            <a:normAutofit/>
          </a:bodyPr>
          <a:lstStyle>
            <a:lvl1pPr algn="ctr">
              <a:defRPr sz="3200" b="1">
                <a:solidFill>
                  <a:srgbClr val="146737"/>
                </a:solidFill>
              </a:defRPr>
            </a:lvl1p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lvl1pPr eaLnBrk="0" hangingPunct="0">
              <a:defRPr/>
            </a:lvl1pPr>
          </a:lstStyle>
          <a:p>
            <a:pPr>
              <a:defRPr/>
            </a:pPr>
            <a:fld id="{D6AD9D86-BCF8-4412-8F8D-129D4489BF7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a:ln/>
        </p:spPr>
        <p:txBody>
          <a:bodyPr lIns="91301" tIns="45652" rIns="91301" bIns="45652"/>
          <a:lstStyle>
            <a:lvl1pPr>
              <a:defRPr/>
            </a:lvl1pPr>
          </a:lstStyle>
          <a:p>
            <a:pPr>
              <a:defRPr/>
            </a:pPr>
            <a:endParaRPr lang="en-US" dirty="0"/>
          </a:p>
        </p:txBody>
      </p:sp>
      <p:sp>
        <p:nvSpPr>
          <p:cNvPr id="3" name="Rectangle 5"/>
          <p:cNvSpPr>
            <a:spLocks noGrp="1" noChangeArrowheads="1"/>
          </p:cNvSpPr>
          <p:nvPr>
            <p:ph type="ftr" sz="quarter" idx="11"/>
          </p:nvPr>
        </p:nvSpPr>
        <p:spPr>
          <a:xfrm>
            <a:off x="3124200" y="6245225"/>
            <a:ext cx="2895600" cy="476250"/>
          </a:xfrm>
          <a:prstGeom prst="rect">
            <a:avLst/>
          </a:prstGeom>
          <a:ln/>
        </p:spPr>
        <p:txBody>
          <a:bodyPr lIns="91301" tIns="45652" rIns="91301" bIns="45652"/>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FEBE1729-7B66-438D-96AE-E110E2404594}"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jpeg"/><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10.xml.rels><?xml version="1.0" encoding="UTF-8" standalone="yes"?>
<Relationships xmlns="http://schemas.openxmlformats.org/package/2006/relationships"><Relationship Id="rId8" Type="http://schemas.openxmlformats.org/officeDocument/2006/relationships/theme" Target="../theme/theme10.xml"/><Relationship Id="rId3" Type="http://schemas.openxmlformats.org/officeDocument/2006/relationships/slideLayout" Target="../slideLayouts/slideLayout26.xml"/><Relationship Id="rId7" Type="http://schemas.openxmlformats.org/officeDocument/2006/relationships/slideLayout" Target="../slideLayouts/slideLayout30.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image" Target="../media/image3.jpeg"/><Relationship Id="rId5" Type="http://schemas.openxmlformats.org/officeDocument/2006/relationships/slideLayout" Target="../slideLayouts/slideLayout28.xml"/><Relationship Id="rId10" Type="http://schemas.openxmlformats.org/officeDocument/2006/relationships/image" Target="../media/image2.jpeg"/><Relationship Id="rId4" Type="http://schemas.openxmlformats.org/officeDocument/2006/relationships/slideLayout" Target="../slideLayouts/slideLayout27.xml"/><Relationship Id="rId9" Type="http://schemas.openxmlformats.org/officeDocument/2006/relationships/image" Target="../media/image1.jpeg"/></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33.xml"/><Relationship Id="rId7" Type="http://schemas.openxmlformats.org/officeDocument/2006/relationships/image" Target="../media/image2.jpeg"/><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image" Target="../media/image1.jpeg"/><Relationship Id="rId5" Type="http://schemas.openxmlformats.org/officeDocument/2006/relationships/theme" Target="../theme/theme11.xml"/><Relationship Id="rId4" Type="http://schemas.openxmlformats.org/officeDocument/2006/relationships/slideLayout" Target="../slideLayouts/slideLayout34.xml"/></Relationships>
</file>

<file path=ppt/slideMasters/_rels/slideMaster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12.xml"/><Relationship Id="rId1" Type="http://schemas.openxmlformats.org/officeDocument/2006/relationships/slideLayout" Target="../slideLayouts/slideLayout35.xml"/></Relationships>
</file>

<file path=ppt/slideMasters/_rels/slideMaster13.xml.rels><?xml version="1.0" encoding="UTF-8" standalone="yes"?>
<Relationships xmlns="http://schemas.openxmlformats.org/package/2006/relationships"><Relationship Id="rId3" Type="http://schemas.openxmlformats.org/officeDocument/2006/relationships/theme" Target="../theme/theme13.xml"/><Relationship Id="rId2" Type="http://schemas.openxmlformats.org/officeDocument/2006/relationships/slideLayout" Target="../slideLayouts/slideLayout37.xml"/><Relationship Id="rId1" Type="http://schemas.openxmlformats.org/officeDocument/2006/relationships/slideLayout" Target="../slideLayouts/slideLayout36.xml"/><Relationship Id="rId5" Type="http://schemas.openxmlformats.org/officeDocument/2006/relationships/image" Target="../media/image2.jpeg"/><Relationship Id="rId4" Type="http://schemas.openxmlformats.org/officeDocument/2006/relationships/image" Target="../media/image1.jpeg"/></Relationships>
</file>

<file path=ppt/slideMasters/_rels/slideMaster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4.xml"/><Relationship Id="rId1" Type="http://schemas.openxmlformats.org/officeDocument/2006/relationships/slideLayout" Target="../slideLayouts/slideLayout38.xml"/><Relationship Id="rId4" Type="http://schemas.openxmlformats.org/officeDocument/2006/relationships/image" Target="../media/image2.jpeg"/></Relationships>
</file>

<file path=ppt/slideMasters/_rels/slideMaster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5.xml"/><Relationship Id="rId1" Type="http://schemas.openxmlformats.org/officeDocument/2006/relationships/slideLayout" Target="../slideLayouts/slideLayout39.xml"/><Relationship Id="rId4" Type="http://schemas.openxmlformats.org/officeDocument/2006/relationships/image" Target="../media/image2.jpeg"/></Relationships>
</file>

<file path=ppt/slideMasters/_rels/slideMaster16.xml.rels><?xml version="1.0" encoding="UTF-8" standalone="yes"?>
<Relationships xmlns="http://schemas.openxmlformats.org/package/2006/relationships"><Relationship Id="rId3" Type="http://schemas.openxmlformats.org/officeDocument/2006/relationships/slideLayout" Target="../slideLayouts/slideLayout42.xml"/><Relationship Id="rId7" Type="http://schemas.openxmlformats.org/officeDocument/2006/relationships/image" Target="../media/image2.jpeg"/><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image" Target="../media/image1.jpeg"/><Relationship Id="rId5" Type="http://schemas.openxmlformats.org/officeDocument/2006/relationships/theme" Target="../theme/theme16.xml"/><Relationship Id="rId4" Type="http://schemas.openxmlformats.org/officeDocument/2006/relationships/slideLayout" Target="../slideLayouts/slideLayout43.xml"/></Relationships>
</file>

<file path=ppt/slideMasters/_rels/slideMaster17.xml.rels><?xml version="1.0" encoding="UTF-8" standalone="yes"?>
<Relationships xmlns="http://schemas.openxmlformats.org/package/2006/relationships"><Relationship Id="rId3" Type="http://schemas.openxmlformats.org/officeDocument/2006/relationships/theme" Target="../theme/theme17.xml"/><Relationship Id="rId2" Type="http://schemas.openxmlformats.org/officeDocument/2006/relationships/slideLayout" Target="../slideLayouts/slideLayout45.xml"/><Relationship Id="rId1" Type="http://schemas.openxmlformats.org/officeDocument/2006/relationships/slideLayout" Target="../slideLayouts/slideLayout44.xml"/><Relationship Id="rId5" Type="http://schemas.openxmlformats.org/officeDocument/2006/relationships/image" Target="../media/image2.jpeg"/><Relationship Id="rId4" Type="http://schemas.openxmlformats.org/officeDocument/2006/relationships/image" Target="../media/image1.jpeg"/></Relationships>
</file>

<file path=ppt/slideMasters/_rels/slideMaster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8.xml"/><Relationship Id="rId1" Type="http://schemas.openxmlformats.org/officeDocument/2006/relationships/slideLayout" Target="../slideLayouts/slideLayout46.xml"/><Relationship Id="rId4" Type="http://schemas.openxmlformats.org/officeDocument/2006/relationships/image" Target="../media/image2.jpeg"/></Relationships>
</file>

<file path=ppt/slideMasters/_rels/slideMaster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9.xml"/><Relationship Id="rId1" Type="http://schemas.openxmlformats.org/officeDocument/2006/relationships/slideLayout" Target="../slideLayouts/slideLayout47.xml"/><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image" Target="../media/image2.jpe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11.xml"/></Relationships>
</file>

<file path=ppt/slideMasters/_rels/slideMaster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theme" Target="../theme/theme20.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2.jpeg"/><Relationship Id="rId4" Type="http://schemas.openxmlformats.org/officeDocument/2006/relationships/image" Target="../media/image1.jpeg"/></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5.xml"/><Relationship Id="rId1" Type="http://schemas.openxmlformats.org/officeDocument/2006/relationships/slideLayout" Target="../slideLayouts/slideLayout15.xml"/><Relationship Id="rId4" Type="http://schemas.openxmlformats.org/officeDocument/2006/relationships/image" Target="../media/image2.jpe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6.xml"/><Relationship Id="rId1" Type="http://schemas.openxmlformats.org/officeDocument/2006/relationships/slideLayout" Target="../slideLayouts/slideLayout16.xml"/><Relationship Id="rId4" Type="http://schemas.openxmlformats.org/officeDocument/2006/relationships/image" Target="../media/image2.jpeg"/></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19.xml"/><Relationship Id="rId7" Type="http://schemas.openxmlformats.org/officeDocument/2006/relationships/image" Target="../media/image2.jpeg"/><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image" Target="../media/image1.jpeg"/><Relationship Id="rId5" Type="http://schemas.openxmlformats.org/officeDocument/2006/relationships/theme" Target="../theme/theme7.xml"/><Relationship Id="rId4" Type="http://schemas.openxmlformats.org/officeDocument/2006/relationships/slideLayout" Target="../slideLayouts/slideLayout20.xml"/></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22.xml"/><Relationship Id="rId1" Type="http://schemas.openxmlformats.org/officeDocument/2006/relationships/slideLayout" Target="../slideLayouts/slideLayout21.xml"/><Relationship Id="rId5" Type="http://schemas.openxmlformats.org/officeDocument/2006/relationships/image" Target="../media/image2.jpeg"/><Relationship Id="rId4" Type="http://schemas.openxmlformats.org/officeDocument/2006/relationships/image" Target="../media/image1.jpeg"/></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9.xml"/><Relationship Id="rId1" Type="http://schemas.openxmlformats.org/officeDocument/2006/relationships/slideLayout" Target="../slideLayouts/slideLayout23.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9"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169" tIns="45587" rIns="91169" bIns="45587" numCol="1" anchor="ctr" anchorCtr="0" compatLnSpc="1">
            <a:prstTxWarp prst="textNoShape">
              <a:avLst/>
            </a:prstTxWarp>
          </a:bodyPr>
          <a:lstStyle/>
          <a:p>
            <a:pPr lvl="0"/>
            <a:r>
              <a:rPr lang="en-US" smtClean="0"/>
              <a:t>Click to edit Master title style</a:t>
            </a:r>
            <a:endParaRPr lang="en-US" dirty="0" smtClean="0"/>
          </a:p>
        </p:txBody>
      </p:sp>
      <p:sp>
        <p:nvSpPr>
          <p:cNvPr id="1027" name="Text Placeholder 2"/>
          <p:cNvSpPr>
            <a:spLocks noGrp="1"/>
          </p:cNvSpPr>
          <p:nvPr>
            <p:ph type="body" idx="1"/>
          </p:nvPr>
        </p:nvSpPr>
        <p:spPr bwMode="auto">
          <a:xfrm>
            <a:off x="352446" y="866775"/>
            <a:ext cx="8410575" cy="5259388"/>
          </a:xfrm>
          <a:prstGeom prst="rect">
            <a:avLst/>
          </a:prstGeom>
          <a:noFill/>
          <a:ln w="9525">
            <a:noFill/>
            <a:miter lim="800000"/>
            <a:headEnd/>
            <a:tailEnd/>
          </a:ln>
        </p:spPr>
        <p:txBody>
          <a:bodyPr vert="horz" wrap="square" lIns="91169" tIns="45587" rIns="91169" bIns="4558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6" name="Slide Number Placeholder 5"/>
          <p:cNvSpPr>
            <a:spLocks noGrp="1"/>
          </p:cNvSpPr>
          <p:nvPr>
            <p:ph type="sldNum" sz="quarter" idx="4"/>
          </p:nvPr>
        </p:nvSpPr>
        <p:spPr>
          <a:xfrm>
            <a:off x="8413750" y="6351604"/>
            <a:ext cx="381000" cy="365125"/>
          </a:xfrm>
          <a:prstGeom prst="rect">
            <a:avLst/>
          </a:prstGeom>
        </p:spPr>
        <p:txBody>
          <a:bodyPr vert="horz" lIns="91169" tIns="45587" rIns="91169" bIns="45587"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BAAD86A7-DF98-4833-9A9E-353DA9F97E65}" type="slidenum">
              <a:rPr lang="en-US"/>
              <a:pPr>
                <a:defRPr/>
              </a:pPr>
              <a:t>‹#›</a:t>
            </a:fld>
            <a:endParaRPr lang="en-US" dirty="0"/>
          </a:p>
        </p:txBody>
      </p:sp>
      <p:pic>
        <p:nvPicPr>
          <p:cNvPr id="1030" name="Picture 9" descr="horizontal-logo-green-text.jpg"/>
          <p:cNvPicPr>
            <a:picLocks noChangeAspect="1"/>
          </p:cNvPicPr>
          <p:nvPr/>
        </p:nvPicPr>
        <p:blipFill>
          <a:blip r:embed="rId10" cstate="print"/>
          <a:srcRect/>
          <a:stretch>
            <a:fillRect/>
          </a:stretch>
        </p:blipFill>
        <p:spPr bwMode="auto">
          <a:xfrm>
            <a:off x="457200" y="6354776"/>
            <a:ext cx="2438400" cy="407987"/>
          </a:xfrm>
          <a:prstGeom prst="rect">
            <a:avLst/>
          </a:prstGeom>
          <a:noFill/>
          <a:ln w="9525">
            <a:noFill/>
            <a:miter lim="800000"/>
            <a:headEnd/>
            <a:tailEnd/>
          </a:ln>
        </p:spPr>
      </p:pic>
      <p:sp>
        <p:nvSpPr>
          <p:cNvPr id="7" name="Text Box 12"/>
          <p:cNvSpPr txBox="1">
            <a:spLocks noChangeArrowheads="1"/>
          </p:cNvSpPr>
          <p:nvPr userDrawn="1"/>
        </p:nvSpPr>
        <p:spPr bwMode="auto">
          <a:xfrm>
            <a:off x="4715510" y="6155690"/>
            <a:ext cx="4413250" cy="641350"/>
          </a:xfrm>
          <a:prstGeom prst="rect">
            <a:avLst/>
          </a:prstGeom>
          <a:noFill/>
          <a:ln w="9525">
            <a:noFill/>
            <a:miter lim="800000"/>
            <a:headEnd/>
            <a:tailEnd/>
          </a:ln>
          <a:effectLst/>
        </p:spPr>
        <p:txBody>
          <a:bodyPr>
            <a:spAutoFit/>
          </a:bodyPr>
          <a:lstStyle/>
          <a:p>
            <a:pPr algn="ctr" eaLnBrk="0" fontAlgn="base" hangingPunct="0">
              <a:spcBef>
                <a:spcPct val="50000"/>
              </a:spcBef>
              <a:spcAft>
                <a:spcPct val="0"/>
              </a:spcAft>
              <a:defRPr/>
            </a:pPr>
            <a:r>
              <a:rPr lang="en-US" sz="1600" b="1" i="1" dirty="0">
                <a:solidFill>
                  <a:srgbClr val="000000"/>
                </a:solidFill>
                <a:latin typeface="Arial" charset="0"/>
              </a:rPr>
              <a:t>an Office of Basic Energy Sciences</a:t>
            </a:r>
            <a:r>
              <a:rPr lang="en-US" b="1" i="1" dirty="0">
                <a:solidFill>
                  <a:srgbClr val="808080"/>
                </a:solidFill>
                <a:latin typeface="Arial" charset="0"/>
              </a:rPr>
              <a:t> </a:t>
            </a:r>
            <a:r>
              <a:rPr lang="en-US" b="1" i="1" dirty="0">
                <a:solidFill>
                  <a:srgbClr val="146636"/>
                </a:solidFill>
                <a:latin typeface="Arial" charset="0"/>
              </a:rPr>
              <a:t>Energy Frontier Research Center</a:t>
            </a:r>
          </a:p>
        </p:txBody>
      </p:sp>
      <p:sp>
        <p:nvSpPr>
          <p:cNvPr id="8" name="Rectangle 8"/>
          <p:cNvSpPr>
            <a:spLocks noChangeArrowheads="1"/>
          </p:cNvSpPr>
          <p:nvPr userDrawn="1"/>
        </p:nvSpPr>
        <p:spPr bwMode="auto">
          <a:xfrm>
            <a:off x="0" y="987425"/>
            <a:ext cx="9144000" cy="42863"/>
          </a:xfrm>
          <a:prstGeom prst="rect">
            <a:avLst/>
          </a:prstGeom>
          <a:gradFill>
            <a:gsLst>
              <a:gs pos="0">
                <a:schemeClr val="bg1"/>
              </a:gs>
              <a:gs pos="50000">
                <a:srgbClr val="9CB86E"/>
              </a:gs>
              <a:gs pos="100000">
                <a:srgbClr val="156B13"/>
              </a:gs>
            </a:gsLst>
            <a:lin ang="5400000" scaled="0"/>
          </a:gradFill>
          <a:ln w="6350">
            <a:solidFill>
              <a:schemeClr val="tx1"/>
            </a:solidFill>
            <a:miter lim="800000"/>
            <a:headEnd/>
            <a:tailEnd/>
          </a:ln>
          <a:effectLst/>
        </p:spPr>
        <p:txBody>
          <a:bodyPr lIns="85558" tIns="42028" rIns="85558" bIns="42028"/>
          <a:lstStyle/>
          <a:p>
            <a:pPr algn="ctr" defTabSz="866775" eaLnBrk="0" fontAlgn="base" hangingPunct="0">
              <a:lnSpc>
                <a:spcPct val="85000"/>
              </a:lnSpc>
              <a:spcBef>
                <a:spcPct val="0"/>
              </a:spcBef>
              <a:spcAft>
                <a:spcPct val="0"/>
              </a:spcAft>
              <a:defRPr/>
            </a:pPr>
            <a:endParaRPr lang="en-US" sz="2200" b="1" i="1" dirty="0">
              <a:solidFill>
                <a:srgbClr val="000000"/>
              </a:solidFill>
              <a:effectLst>
                <a:outerShdw blurRad="38100" dist="38100" dir="2700000" algn="tl">
                  <a:srgbClr val="FFFFFF"/>
                </a:outerShdw>
              </a:effectLst>
              <a:latin typeface="Book Antiqua" pitchFamily="18" charset="0"/>
            </a:endParaRPr>
          </a:p>
        </p:txBody>
      </p:sp>
      <p:sp>
        <p:nvSpPr>
          <p:cNvPr id="9" name="Rectangle 11"/>
          <p:cNvSpPr>
            <a:spLocks noChangeArrowheads="1"/>
          </p:cNvSpPr>
          <p:nvPr userDrawn="1"/>
        </p:nvSpPr>
        <p:spPr bwMode="auto">
          <a:xfrm>
            <a:off x="0" y="6053138"/>
            <a:ext cx="9144000" cy="42862"/>
          </a:xfrm>
          <a:prstGeom prst="rect">
            <a:avLst/>
          </a:prstGeom>
          <a:gradFill rotWithShape="1">
            <a:gsLst>
              <a:gs pos="0">
                <a:srgbClr val="DDEBCF"/>
              </a:gs>
              <a:gs pos="50000">
                <a:srgbClr val="9CB86E"/>
              </a:gs>
              <a:gs pos="100000">
                <a:srgbClr val="156B13"/>
              </a:gs>
            </a:gsLst>
            <a:lin ang="5400000" scaled="1"/>
          </a:gradFill>
          <a:ln w="6350">
            <a:solidFill>
              <a:schemeClr val="tx1"/>
            </a:solidFill>
            <a:miter lim="800000"/>
            <a:headEnd/>
            <a:tailEnd/>
          </a:ln>
          <a:effectLst/>
        </p:spPr>
        <p:txBody>
          <a:bodyPr lIns="85558" tIns="42028" rIns="85558" bIns="42028"/>
          <a:lstStyle/>
          <a:p>
            <a:pPr algn="ctr" defTabSz="866775" eaLnBrk="0" fontAlgn="base" hangingPunct="0">
              <a:lnSpc>
                <a:spcPct val="85000"/>
              </a:lnSpc>
              <a:spcBef>
                <a:spcPct val="0"/>
              </a:spcBef>
              <a:spcAft>
                <a:spcPct val="0"/>
              </a:spcAft>
              <a:defRPr/>
            </a:pPr>
            <a:endParaRPr lang="en-US" sz="2200" b="1" i="1" dirty="0">
              <a:solidFill>
                <a:srgbClr val="000000"/>
              </a:solidFill>
              <a:effectLst>
                <a:outerShdw blurRad="38100" dist="38100" dir="2700000" algn="tl">
                  <a:srgbClr val="FFFFFF"/>
                </a:outerShdw>
              </a:effectLst>
              <a:latin typeface="Book Antiqua" pitchFamily="18" charset="0"/>
            </a:endParaRPr>
          </a:p>
        </p:txBody>
      </p:sp>
      <p:pic>
        <p:nvPicPr>
          <p:cNvPr id="10" name="Picture 9" descr="DOE_SC_logo.jpg"/>
          <p:cNvPicPr>
            <a:picLocks noChangeAspect="1"/>
          </p:cNvPicPr>
          <p:nvPr userDrawn="1"/>
        </p:nvPicPr>
        <p:blipFill>
          <a:blip r:embed="rId11" cstate="print"/>
          <a:stretch>
            <a:fillRect/>
          </a:stretch>
        </p:blipFill>
        <p:spPr>
          <a:xfrm>
            <a:off x="288108" y="281408"/>
            <a:ext cx="2743200" cy="507811"/>
          </a:xfrm>
          <a:prstGeom prst="rect">
            <a:avLst/>
          </a:prstGeom>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Lst>
  <p:hf hdr="0" ft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341891" indent="-341891"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0763" indent="-284907"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39636" indent="-22793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595495" indent="-22793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1347" indent="-22793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9"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169" tIns="45587" rIns="91169" bIns="45587" numCol="1" anchor="ctr" anchorCtr="0" compatLnSpc="1">
            <a:prstTxWarp prst="textNoShape">
              <a:avLst/>
            </a:prstTxWarp>
          </a:bodyPr>
          <a:lstStyle/>
          <a:p>
            <a:pPr lvl="0"/>
            <a:r>
              <a:rPr lang="en-US" smtClean="0"/>
              <a:t>Click to edit Master title style</a:t>
            </a:r>
            <a:endParaRPr lang="en-US" dirty="0" smtClean="0"/>
          </a:p>
        </p:txBody>
      </p:sp>
      <p:sp>
        <p:nvSpPr>
          <p:cNvPr id="1027" name="Text Placeholder 2"/>
          <p:cNvSpPr>
            <a:spLocks noGrp="1"/>
          </p:cNvSpPr>
          <p:nvPr>
            <p:ph type="body" idx="1"/>
          </p:nvPr>
        </p:nvSpPr>
        <p:spPr bwMode="auto">
          <a:xfrm>
            <a:off x="352446" y="866775"/>
            <a:ext cx="8410575" cy="5259388"/>
          </a:xfrm>
          <a:prstGeom prst="rect">
            <a:avLst/>
          </a:prstGeom>
          <a:noFill/>
          <a:ln w="9525">
            <a:noFill/>
            <a:miter lim="800000"/>
            <a:headEnd/>
            <a:tailEnd/>
          </a:ln>
        </p:spPr>
        <p:txBody>
          <a:bodyPr vert="horz" wrap="square" lIns="91169" tIns="45587" rIns="91169" bIns="4558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6" name="Slide Number Placeholder 5"/>
          <p:cNvSpPr>
            <a:spLocks noGrp="1"/>
          </p:cNvSpPr>
          <p:nvPr>
            <p:ph type="sldNum" sz="quarter" idx="4"/>
          </p:nvPr>
        </p:nvSpPr>
        <p:spPr>
          <a:xfrm>
            <a:off x="8413750" y="6351604"/>
            <a:ext cx="381000" cy="365125"/>
          </a:xfrm>
          <a:prstGeom prst="rect">
            <a:avLst/>
          </a:prstGeom>
        </p:spPr>
        <p:txBody>
          <a:bodyPr vert="horz" lIns="91169" tIns="45587" rIns="91169" bIns="45587"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BAAD86A7-DF98-4833-9A9E-353DA9F97E65}" type="slidenum">
              <a:rPr lang="en-US" smtClean="0"/>
              <a:pPr>
                <a:defRPr/>
              </a:pPr>
              <a:t>‹#›</a:t>
            </a:fld>
            <a:endParaRPr lang="en-US" dirty="0"/>
          </a:p>
        </p:txBody>
      </p:sp>
      <p:pic>
        <p:nvPicPr>
          <p:cNvPr id="1030" name="Picture 9" descr="horizontal-logo-green-text.jpg"/>
          <p:cNvPicPr>
            <a:picLocks noChangeAspect="1"/>
          </p:cNvPicPr>
          <p:nvPr/>
        </p:nvPicPr>
        <p:blipFill>
          <a:blip r:embed="rId10" cstate="print"/>
          <a:srcRect/>
          <a:stretch>
            <a:fillRect/>
          </a:stretch>
        </p:blipFill>
        <p:spPr bwMode="auto">
          <a:xfrm>
            <a:off x="457200" y="6354776"/>
            <a:ext cx="2438400" cy="407987"/>
          </a:xfrm>
          <a:prstGeom prst="rect">
            <a:avLst/>
          </a:prstGeom>
          <a:noFill/>
          <a:ln w="9525">
            <a:noFill/>
            <a:miter lim="800000"/>
            <a:headEnd/>
            <a:tailEnd/>
          </a:ln>
        </p:spPr>
      </p:pic>
      <p:sp>
        <p:nvSpPr>
          <p:cNvPr id="7" name="Text Box 12"/>
          <p:cNvSpPr txBox="1">
            <a:spLocks noChangeArrowheads="1"/>
          </p:cNvSpPr>
          <p:nvPr userDrawn="1"/>
        </p:nvSpPr>
        <p:spPr bwMode="auto">
          <a:xfrm>
            <a:off x="4715510" y="6155690"/>
            <a:ext cx="4413250" cy="641350"/>
          </a:xfrm>
          <a:prstGeom prst="rect">
            <a:avLst/>
          </a:prstGeom>
          <a:noFill/>
          <a:ln w="9525">
            <a:noFill/>
            <a:miter lim="800000"/>
            <a:headEnd/>
            <a:tailEnd/>
          </a:ln>
          <a:effectLst/>
        </p:spPr>
        <p:txBody>
          <a:bodyPr>
            <a:spAutoFit/>
          </a:bodyPr>
          <a:lstStyle/>
          <a:p>
            <a:pPr algn="ctr" eaLnBrk="0" fontAlgn="base" hangingPunct="0">
              <a:spcBef>
                <a:spcPct val="50000"/>
              </a:spcBef>
              <a:spcAft>
                <a:spcPct val="0"/>
              </a:spcAft>
              <a:defRPr/>
            </a:pPr>
            <a:r>
              <a:rPr lang="en-US" sz="1600" b="1" i="1" dirty="0">
                <a:solidFill>
                  <a:srgbClr val="000000"/>
                </a:solidFill>
                <a:latin typeface="Arial" charset="0"/>
              </a:rPr>
              <a:t>an Office of Basic Energy Sciences</a:t>
            </a:r>
            <a:r>
              <a:rPr lang="en-US" b="1" i="1" dirty="0">
                <a:solidFill>
                  <a:srgbClr val="808080"/>
                </a:solidFill>
                <a:latin typeface="Arial" charset="0"/>
              </a:rPr>
              <a:t> </a:t>
            </a:r>
            <a:r>
              <a:rPr lang="en-US" b="1" i="1" dirty="0">
                <a:solidFill>
                  <a:srgbClr val="146636"/>
                </a:solidFill>
                <a:latin typeface="Arial" charset="0"/>
              </a:rPr>
              <a:t>Energy Frontier Research Center</a:t>
            </a:r>
          </a:p>
        </p:txBody>
      </p:sp>
      <p:sp>
        <p:nvSpPr>
          <p:cNvPr id="8" name="Rectangle 8"/>
          <p:cNvSpPr>
            <a:spLocks noChangeArrowheads="1"/>
          </p:cNvSpPr>
          <p:nvPr userDrawn="1"/>
        </p:nvSpPr>
        <p:spPr bwMode="auto">
          <a:xfrm>
            <a:off x="0" y="987425"/>
            <a:ext cx="9144000" cy="42863"/>
          </a:xfrm>
          <a:prstGeom prst="rect">
            <a:avLst/>
          </a:prstGeom>
          <a:gradFill>
            <a:gsLst>
              <a:gs pos="0">
                <a:schemeClr val="bg1"/>
              </a:gs>
              <a:gs pos="50000">
                <a:srgbClr val="9CB86E"/>
              </a:gs>
              <a:gs pos="100000">
                <a:srgbClr val="156B13"/>
              </a:gs>
            </a:gsLst>
            <a:lin ang="5400000" scaled="0"/>
          </a:gradFill>
          <a:ln w="6350">
            <a:solidFill>
              <a:schemeClr val="tx1"/>
            </a:solidFill>
            <a:miter lim="800000"/>
            <a:headEnd/>
            <a:tailEnd/>
          </a:ln>
          <a:effectLst/>
        </p:spPr>
        <p:txBody>
          <a:bodyPr lIns="85558" tIns="42028" rIns="85558" bIns="42028"/>
          <a:lstStyle/>
          <a:p>
            <a:pPr algn="ctr" defTabSz="866775" eaLnBrk="0" fontAlgn="base" hangingPunct="0">
              <a:lnSpc>
                <a:spcPct val="85000"/>
              </a:lnSpc>
              <a:spcBef>
                <a:spcPct val="0"/>
              </a:spcBef>
              <a:spcAft>
                <a:spcPct val="0"/>
              </a:spcAft>
              <a:defRPr/>
            </a:pPr>
            <a:endParaRPr lang="en-US" sz="2200" b="1" i="1" dirty="0">
              <a:solidFill>
                <a:srgbClr val="000000"/>
              </a:solidFill>
              <a:effectLst>
                <a:outerShdw blurRad="38100" dist="38100" dir="2700000" algn="tl">
                  <a:srgbClr val="FFFFFF"/>
                </a:outerShdw>
              </a:effectLst>
              <a:latin typeface="Book Antiqua" pitchFamily="18" charset="0"/>
            </a:endParaRPr>
          </a:p>
        </p:txBody>
      </p:sp>
      <p:sp>
        <p:nvSpPr>
          <p:cNvPr id="9" name="Rectangle 11"/>
          <p:cNvSpPr>
            <a:spLocks noChangeArrowheads="1"/>
          </p:cNvSpPr>
          <p:nvPr userDrawn="1"/>
        </p:nvSpPr>
        <p:spPr bwMode="auto">
          <a:xfrm>
            <a:off x="0" y="6053138"/>
            <a:ext cx="9144000" cy="42862"/>
          </a:xfrm>
          <a:prstGeom prst="rect">
            <a:avLst/>
          </a:prstGeom>
          <a:gradFill rotWithShape="1">
            <a:gsLst>
              <a:gs pos="0">
                <a:srgbClr val="DDEBCF"/>
              </a:gs>
              <a:gs pos="50000">
                <a:srgbClr val="9CB86E"/>
              </a:gs>
              <a:gs pos="100000">
                <a:srgbClr val="156B13"/>
              </a:gs>
            </a:gsLst>
            <a:lin ang="5400000" scaled="1"/>
          </a:gradFill>
          <a:ln w="6350">
            <a:solidFill>
              <a:schemeClr val="tx1"/>
            </a:solidFill>
            <a:miter lim="800000"/>
            <a:headEnd/>
            <a:tailEnd/>
          </a:ln>
          <a:effectLst/>
        </p:spPr>
        <p:txBody>
          <a:bodyPr lIns="85558" tIns="42028" rIns="85558" bIns="42028"/>
          <a:lstStyle/>
          <a:p>
            <a:pPr algn="ctr" defTabSz="866775" eaLnBrk="0" fontAlgn="base" hangingPunct="0">
              <a:lnSpc>
                <a:spcPct val="85000"/>
              </a:lnSpc>
              <a:spcBef>
                <a:spcPct val="0"/>
              </a:spcBef>
              <a:spcAft>
                <a:spcPct val="0"/>
              </a:spcAft>
              <a:defRPr/>
            </a:pPr>
            <a:endParaRPr lang="en-US" sz="2200" b="1" i="1" dirty="0">
              <a:solidFill>
                <a:srgbClr val="000000"/>
              </a:solidFill>
              <a:effectLst>
                <a:outerShdw blurRad="38100" dist="38100" dir="2700000" algn="tl">
                  <a:srgbClr val="FFFFFF"/>
                </a:outerShdw>
              </a:effectLst>
              <a:latin typeface="Book Antiqua" pitchFamily="18" charset="0"/>
            </a:endParaRPr>
          </a:p>
        </p:txBody>
      </p:sp>
      <p:pic>
        <p:nvPicPr>
          <p:cNvPr id="10" name="Picture 9" descr="DOE_SC_logo.jpg"/>
          <p:cNvPicPr>
            <a:picLocks noChangeAspect="1"/>
          </p:cNvPicPr>
          <p:nvPr userDrawn="1"/>
        </p:nvPicPr>
        <p:blipFill>
          <a:blip r:embed="rId11" cstate="print"/>
          <a:stretch>
            <a:fillRect/>
          </a:stretch>
        </p:blipFill>
        <p:spPr>
          <a:xfrm>
            <a:off x="288108" y="281408"/>
            <a:ext cx="2743200" cy="507811"/>
          </a:xfrm>
          <a:prstGeom prst="rect">
            <a:avLst/>
          </a:prstGeom>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Lst>
  <p:hf hdr="0" ft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341891" indent="-341891"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0763" indent="-284907"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39636" indent="-22793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595495" indent="-22793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1347" indent="-22793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169" tIns="45587" rIns="91169" bIns="45587"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352438" y="866775"/>
            <a:ext cx="8410575" cy="5259388"/>
          </a:xfrm>
          <a:prstGeom prst="rect">
            <a:avLst/>
          </a:prstGeom>
          <a:noFill/>
          <a:ln w="9525">
            <a:noFill/>
            <a:miter lim="800000"/>
            <a:headEnd/>
            <a:tailEnd/>
          </a:ln>
        </p:spPr>
        <p:txBody>
          <a:bodyPr vert="horz" wrap="square" lIns="91169" tIns="45587" rIns="91169" bIns="4558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169" tIns="45587" rIns="91169" bIns="45587" rtlCol="0" anchor="ctr"/>
          <a:lstStyle>
            <a:lvl1pPr algn="r" eaLnBrk="1" fontAlgn="auto" hangingPunct="1">
              <a:spcBef>
                <a:spcPts val="0"/>
              </a:spcBef>
              <a:spcAft>
                <a:spcPts val="0"/>
              </a:spcAft>
              <a:defRPr sz="1200">
                <a:solidFill>
                  <a:srgbClr val="106636"/>
                </a:solidFill>
                <a:latin typeface="Arial" pitchFamily="34" charset="0"/>
                <a:cs typeface="Arial" pitchFamily="34" charset="0"/>
              </a:defRPr>
            </a:lvl1pPr>
          </a:lstStyle>
          <a:p>
            <a:pPr>
              <a:defRPr/>
            </a:pPr>
            <a:fld id="{0706B74A-FC86-4F43-83EB-56E873241F13}" type="slidenum">
              <a:rPr lang="en-US"/>
              <a:pPr>
                <a:defRPr/>
              </a:pPr>
              <a:t>‹#›</a:t>
            </a:fld>
            <a:endParaRPr lang="en-US" dirty="0"/>
          </a:p>
        </p:txBody>
      </p:sp>
      <p:pic>
        <p:nvPicPr>
          <p:cNvPr id="2053" name="Picture 9" descr="horizontal-logo-green-text.jpg"/>
          <p:cNvPicPr>
            <a:picLocks noChangeAspect="1"/>
          </p:cNvPicPr>
          <p:nvPr/>
        </p:nvPicPr>
        <p:blipFill>
          <a:blip r:embed="rId7" cstate="print"/>
          <a:srcRect/>
          <a:stretch>
            <a:fillRect/>
          </a:stretch>
        </p:blipFill>
        <p:spPr bwMode="auto">
          <a:xfrm>
            <a:off x="457200" y="6354776"/>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340795" indent="-340795"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0234" indent="-283732"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35938" name="Rectangle 2"/>
          <p:cNvSpPr>
            <a:spLocks noGrp="1" noChangeArrowheads="1"/>
          </p:cNvSpPr>
          <p:nvPr>
            <p:ph type="title"/>
          </p:nvPr>
        </p:nvSpPr>
        <p:spPr bwMode="auto">
          <a:xfrm>
            <a:off x="3041650" y="161925"/>
            <a:ext cx="5165725" cy="723900"/>
          </a:xfrm>
          <a:prstGeom prst="rect">
            <a:avLst/>
          </a:prstGeom>
          <a:noFill/>
          <a:ln w="9525">
            <a:noFill/>
            <a:miter lim="800000"/>
            <a:headEnd/>
            <a:tailEnd/>
          </a:ln>
          <a:effectLst/>
        </p:spPr>
        <p:txBody>
          <a:bodyPr vert="horz" wrap="square" lIns="91216" tIns="45609" rIns="91216" bIns="45609"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457200" y="1270013"/>
            <a:ext cx="8229600" cy="5199063"/>
          </a:xfrm>
          <a:prstGeom prst="rect">
            <a:avLst/>
          </a:prstGeom>
          <a:noFill/>
          <a:ln w="9525">
            <a:noFill/>
            <a:miter lim="800000"/>
            <a:headEnd/>
            <a:tailEnd/>
          </a:ln>
        </p:spPr>
        <p:txBody>
          <a:bodyPr vert="horz" wrap="square" lIns="91216" tIns="45609" rIns="91216" bIns="4560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35940" name="Rectangle 4"/>
          <p:cNvSpPr>
            <a:spLocks noGrp="1" noChangeArrowheads="1"/>
          </p:cNvSpPr>
          <p:nvPr>
            <p:ph type="sldNum" sz="quarter" idx="4"/>
          </p:nvPr>
        </p:nvSpPr>
        <p:spPr bwMode="auto">
          <a:xfrm>
            <a:off x="8766178" y="6619888"/>
            <a:ext cx="377825" cy="238125"/>
          </a:xfrm>
          <a:prstGeom prst="rect">
            <a:avLst/>
          </a:prstGeom>
          <a:noFill/>
          <a:ln w="9525">
            <a:noFill/>
            <a:miter lim="800000"/>
            <a:headEnd/>
            <a:tailEnd/>
          </a:ln>
          <a:effectLst/>
        </p:spPr>
        <p:txBody>
          <a:bodyPr vert="horz" wrap="square" lIns="91216" tIns="45609" rIns="91216" bIns="45609" numCol="1" anchor="t" anchorCtr="0" compatLnSpc="1">
            <a:prstTxWarp prst="textNoShape">
              <a:avLst/>
            </a:prstTxWarp>
          </a:bodyPr>
          <a:lstStyle>
            <a:lvl1pPr algn="r" eaLnBrk="1" hangingPunct="1">
              <a:defRPr sz="1000" b="1">
                <a:solidFill>
                  <a:srgbClr val="000000"/>
                </a:solidFill>
                <a:latin typeface="Arial" pitchFamily="34" charset="0"/>
                <a:cs typeface="+mn-cs"/>
              </a:defRPr>
            </a:lvl1pPr>
          </a:lstStyle>
          <a:p>
            <a:pPr>
              <a:defRPr/>
            </a:pPr>
            <a:fld id="{3150EC00-9A0A-49C1-95F3-32FE6EB7CA19}" type="slidenum">
              <a:rPr lang="en-US"/>
              <a:pPr>
                <a:defRPr/>
              </a:pPr>
              <a:t>‹#›</a:t>
            </a:fld>
            <a:endParaRPr lang="en-US" dirty="0"/>
          </a:p>
        </p:txBody>
      </p:sp>
      <p:sp>
        <p:nvSpPr>
          <p:cNvPr id="935942" name="Rectangle 6"/>
          <p:cNvSpPr>
            <a:spLocks noChangeArrowheads="1"/>
          </p:cNvSpPr>
          <p:nvPr/>
        </p:nvSpPr>
        <p:spPr bwMode="auto">
          <a:xfrm>
            <a:off x="0" y="987425"/>
            <a:ext cx="9144000" cy="42863"/>
          </a:xfrm>
          <a:prstGeom prst="rect">
            <a:avLst/>
          </a:prstGeom>
          <a:gradFill rotWithShape="1">
            <a:gsLst>
              <a:gs pos="0">
                <a:srgbClr val="DDEBCF"/>
              </a:gs>
              <a:gs pos="50000">
                <a:srgbClr val="9CB86E"/>
              </a:gs>
              <a:gs pos="100000">
                <a:srgbClr val="156B13"/>
              </a:gs>
            </a:gsLst>
            <a:lin ang="5400000" scaled="1"/>
          </a:gradFill>
          <a:ln w="6350">
            <a:solidFill>
              <a:schemeClr val="tx1"/>
            </a:solidFill>
            <a:miter lim="800000"/>
            <a:headEnd/>
            <a:tailEnd/>
          </a:ln>
          <a:effectLst/>
        </p:spPr>
        <p:txBody>
          <a:bodyPr lIns="85348" tIns="41923" rIns="85348" bIns="41923"/>
          <a:lstStyle/>
          <a:p>
            <a:pPr defTabSz="864350" eaLnBrk="0" hangingPunct="0">
              <a:lnSpc>
                <a:spcPct val="85000"/>
              </a:lnSpc>
              <a:defRPr/>
            </a:pPr>
            <a:endParaRPr lang="en-US" sz="2200" b="1" i="1" dirty="0">
              <a:solidFill>
                <a:srgbClr val="000000"/>
              </a:solidFill>
              <a:effectLst>
                <a:outerShdw blurRad="38100" dist="38100" dir="2700000" algn="tl">
                  <a:srgbClr val="FFFFFF"/>
                </a:outerShdw>
              </a:effectLst>
              <a:latin typeface="Book Antiqua" pitchFamily="18" charset="0"/>
              <a:cs typeface="Arial" pitchFamily="34" charset="0"/>
            </a:endParaRPr>
          </a:p>
        </p:txBody>
      </p:sp>
      <p:pic>
        <p:nvPicPr>
          <p:cNvPr id="4102" name="Picture 7" descr="New_DOE_Logo_Color_042808"/>
          <p:cNvPicPr>
            <a:picLocks noChangeAspect="1" noChangeArrowheads="1"/>
          </p:cNvPicPr>
          <p:nvPr/>
        </p:nvPicPr>
        <p:blipFill>
          <a:blip r:embed="rId3" cstate="print"/>
          <a:srcRect/>
          <a:stretch>
            <a:fillRect/>
          </a:stretch>
        </p:blipFill>
        <p:spPr bwMode="auto">
          <a:xfrm>
            <a:off x="266700" y="190513"/>
            <a:ext cx="1925638" cy="485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0" r:id="rId1"/>
  </p:sldLayoutIdLst>
  <p:txStyles>
    <p:titleStyle>
      <a:lvl1pPr algn="ctr" defTabSz="909844" rtl="0" eaLnBrk="1" fontAlgn="base" hangingPunct="1">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defTabSz="909844" rtl="0" eaLnBrk="1" fontAlgn="base" hangingPunct="1">
        <a:spcBef>
          <a:spcPct val="0"/>
        </a:spcBef>
        <a:spcAft>
          <a:spcPct val="0"/>
        </a:spcAft>
        <a:defRPr sz="2800">
          <a:solidFill>
            <a:schemeClr val="tx1"/>
          </a:solidFill>
          <a:effectLst>
            <a:outerShdw blurRad="38100" dist="38100" dir="2700000" algn="tl">
              <a:srgbClr val="C0C0C0"/>
            </a:outerShdw>
          </a:effectLst>
          <a:latin typeface="Arial" pitchFamily="34" charset="0"/>
        </a:defRPr>
      </a:lvl2pPr>
      <a:lvl3pPr algn="ctr" defTabSz="909844" rtl="0" eaLnBrk="1" fontAlgn="base" hangingPunct="1">
        <a:spcBef>
          <a:spcPct val="0"/>
        </a:spcBef>
        <a:spcAft>
          <a:spcPct val="0"/>
        </a:spcAft>
        <a:defRPr sz="2800">
          <a:solidFill>
            <a:schemeClr val="tx1"/>
          </a:solidFill>
          <a:effectLst>
            <a:outerShdw blurRad="38100" dist="38100" dir="2700000" algn="tl">
              <a:srgbClr val="C0C0C0"/>
            </a:outerShdw>
          </a:effectLst>
          <a:latin typeface="Arial" pitchFamily="34" charset="0"/>
        </a:defRPr>
      </a:lvl3pPr>
      <a:lvl4pPr algn="ctr" defTabSz="909844" rtl="0" eaLnBrk="1" fontAlgn="base" hangingPunct="1">
        <a:spcBef>
          <a:spcPct val="0"/>
        </a:spcBef>
        <a:spcAft>
          <a:spcPct val="0"/>
        </a:spcAft>
        <a:defRPr sz="2800">
          <a:solidFill>
            <a:schemeClr val="tx1"/>
          </a:solidFill>
          <a:effectLst>
            <a:outerShdw blurRad="38100" dist="38100" dir="2700000" algn="tl">
              <a:srgbClr val="C0C0C0"/>
            </a:outerShdw>
          </a:effectLst>
          <a:latin typeface="Arial" pitchFamily="34" charset="0"/>
        </a:defRPr>
      </a:lvl4pPr>
      <a:lvl5pPr algn="ctr" defTabSz="909844" rtl="0" eaLnBrk="1" fontAlgn="base" hangingPunct="1">
        <a:spcBef>
          <a:spcPct val="0"/>
        </a:spcBef>
        <a:spcAft>
          <a:spcPct val="0"/>
        </a:spcAft>
        <a:defRPr sz="2800">
          <a:solidFill>
            <a:schemeClr val="tx1"/>
          </a:solidFill>
          <a:effectLst>
            <a:outerShdw blurRad="38100" dist="38100" dir="2700000" algn="tl">
              <a:srgbClr val="C0C0C0"/>
            </a:outerShdw>
          </a:effectLst>
          <a:latin typeface="Arial" pitchFamily="34" charset="0"/>
        </a:defRPr>
      </a:lvl5pPr>
      <a:lvl6pPr marL="409428" algn="ctr" defTabSz="912684" rtl="0" eaLnBrk="1" fontAlgn="base" hangingPunct="1">
        <a:spcBef>
          <a:spcPct val="0"/>
        </a:spcBef>
        <a:spcAft>
          <a:spcPct val="0"/>
        </a:spcAft>
        <a:defRPr sz="2800">
          <a:solidFill>
            <a:schemeClr val="tx1"/>
          </a:solidFill>
          <a:effectLst>
            <a:outerShdw blurRad="38100" dist="38100" dir="2700000" algn="tl">
              <a:srgbClr val="C0C0C0"/>
            </a:outerShdw>
          </a:effectLst>
          <a:latin typeface="Arial" pitchFamily="34" charset="0"/>
        </a:defRPr>
      </a:lvl6pPr>
      <a:lvl7pPr marL="818855" algn="ctr" defTabSz="912684" rtl="0" eaLnBrk="1" fontAlgn="base" hangingPunct="1">
        <a:spcBef>
          <a:spcPct val="0"/>
        </a:spcBef>
        <a:spcAft>
          <a:spcPct val="0"/>
        </a:spcAft>
        <a:defRPr sz="2800">
          <a:solidFill>
            <a:schemeClr val="tx1"/>
          </a:solidFill>
          <a:effectLst>
            <a:outerShdw blurRad="38100" dist="38100" dir="2700000" algn="tl">
              <a:srgbClr val="C0C0C0"/>
            </a:outerShdw>
          </a:effectLst>
          <a:latin typeface="Arial" pitchFamily="34" charset="0"/>
        </a:defRPr>
      </a:lvl7pPr>
      <a:lvl8pPr marL="1228284" algn="ctr" defTabSz="912684" rtl="0" eaLnBrk="1" fontAlgn="base" hangingPunct="1">
        <a:spcBef>
          <a:spcPct val="0"/>
        </a:spcBef>
        <a:spcAft>
          <a:spcPct val="0"/>
        </a:spcAft>
        <a:defRPr sz="2800">
          <a:solidFill>
            <a:schemeClr val="tx1"/>
          </a:solidFill>
          <a:effectLst>
            <a:outerShdw blurRad="38100" dist="38100" dir="2700000" algn="tl">
              <a:srgbClr val="C0C0C0"/>
            </a:outerShdw>
          </a:effectLst>
          <a:latin typeface="Arial" pitchFamily="34" charset="0"/>
        </a:defRPr>
      </a:lvl8pPr>
      <a:lvl9pPr marL="1637712" algn="ctr" defTabSz="912684" rtl="0" eaLnBrk="1" fontAlgn="base" hangingPunct="1">
        <a:spcBef>
          <a:spcPct val="0"/>
        </a:spcBef>
        <a:spcAft>
          <a:spcPct val="0"/>
        </a:spcAft>
        <a:defRPr sz="2800">
          <a:solidFill>
            <a:schemeClr val="tx1"/>
          </a:solidFill>
          <a:effectLst>
            <a:outerShdw blurRad="38100" dist="38100" dir="2700000" algn="tl">
              <a:srgbClr val="C0C0C0"/>
            </a:outerShdw>
          </a:effectLst>
          <a:latin typeface="Arial" pitchFamily="34" charset="0"/>
        </a:defRPr>
      </a:lvl9pPr>
    </p:titleStyle>
    <p:bodyStyle>
      <a:lvl1pPr marL="223497" indent="-223497" algn="l" defTabSz="909844" rtl="0" eaLnBrk="1" fontAlgn="base" hangingPunct="1">
        <a:spcBef>
          <a:spcPct val="20000"/>
        </a:spcBef>
        <a:spcAft>
          <a:spcPct val="0"/>
        </a:spcAft>
        <a:buFont typeface="Wingdings" pitchFamily="2" charset="2"/>
        <a:buChar char="§"/>
        <a:defRPr sz="2000" b="1">
          <a:solidFill>
            <a:schemeClr val="tx1"/>
          </a:solidFill>
          <a:latin typeface="+mn-lt"/>
          <a:ea typeface="+mn-ea"/>
          <a:cs typeface="+mn-cs"/>
        </a:defRPr>
      </a:lvl1pPr>
      <a:lvl2pPr marL="680006" indent="-223497" algn="l" defTabSz="909844" rtl="0" eaLnBrk="1" fontAlgn="base" hangingPunct="1">
        <a:spcBef>
          <a:spcPct val="20000"/>
        </a:spcBef>
        <a:spcAft>
          <a:spcPct val="0"/>
        </a:spcAft>
        <a:buChar char="–"/>
        <a:defRPr sz="2800">
          <a:solidFill>
            <a:schemeClr val="tx1"/>
          </a:solidFill>
          <a:latin typeface="+mn-lt"/>
        </a:defRPr>
      </a:lvl2pPr>
      <a:lvl3pPr marL="1136510" indent="-223497" algn="l" defTabSz="909844" rtl="0" eaLnBrk="1" fontAlgn="base" hangingPunct="1">
        <a:spcBef>
          <a:spcPct val="20000"/>
        </a:spcBef>
        <a:spcAft>
          <a:spcPct val="0"/>
        </a:spcAft>
        <a:buChar char="•"/>
        <a:defRPr sz="2400">
          <a:solidFill>
            <a:schemeClr val="tx1"/>
          </a:solidFill>
          <a:latin typeface="+mn-lt"/>
        </a:defRPr>
      </a:lvl3pPr>
      <a:lvl4pPr marL="1593013" indent="-223497" algn="l" defTabSz="909844" rtl="0" eaLnBrk="1" fontAlgn="base" hangingPunct="1">
        <a:spcBef>
          <a:spcPct val="20000"/>
        </a:spcBef>
        <a:spcAft>
          <a:spcPct val="0"/>
        </a:spcAft>
        <a:buChar char="–"/>
        <a:defRPr sz="2000">
          <a:solidFill>
            <a:schemeClr val="tx1"/>
          </a:solidFill>
          <a:latin typeface="+mn-lt"/>
        </a:defRPr>
      </a:lvl4pPr>
      <a:lvl5pPr marL="2049519" indent="-223497" algn="l" defTabSz="909844" rtl="0" eaLnBrk="1" fontAlgn="base" hangingPunct="1">
        <a:spcBef>
          <a:spcPct val="20000"/>
        </a:spcBef>
        <a:spcAft>
          <a:spcPct val="0"/>
        </a:spcAft>
        <a:buChar char="»"/>
        <a:defRPr sz="2000">
          <a:solidFill>
            <a:schemeClr val="tx1"/>
          </a:solidFill>
          <a:latin typeface="+mn-lt"/>
        </a:defRPr>
      </a:lvl5pPr>
      <a:lvl6pPr marL="2462252" indent="-227468" algn="l" defTabSz="912684" rtl="0" eaLnBrk="1" fontAlgn="base" hangingPunct="1">
        <a:spcBef>
          <a:spcPct val="20000"/>
        </a:spcBef>
        <a:spcAft>
          <a:spcPct val="0"/>
        </a:spcAft>
        <a:buChar char="»"/>
        <a:defRPr sz="1800">
          <a:solidFill>
            <a:schemeClr val="tx1"/>
          </a:solidFill>
          <a:latin typeface="+mn-lt"/>
        </a:defRPr>
      </a:lvl6pPr>
      <a:lvl7pPr marL="2871686" indent="-227468" algn="l" defTabSz="912684" rtl="0" eaLnBrk="1" fontAlgn="base" hangingPunct="1">
        <a:spcBef>
          <a:spcPct val="20000"/>
        </a:spcBef>
        <a:spcAft>
          <a:spcPct val="0"/>
        </a:spcAft>
        <a:buChar char="»"/>
        <a:defRPr sz="1800">
          <a:solidFill>
            <a:schemeClr val="tx1"/>
          </a:solidFill>
          <a:latin typeface="+mn-lt"/>
        </a:defRPr>
      </a:lvl7pPr>
      <a:lvl8pPr marL="3281113" indent="-227468" algn="l" defTabSz="912684" rtl="0" eaLnBrk="1" fontAlgn="base" hangingPunct="1">
        <a:spcBef>
          <a:spcPct val="20000"/>
        </a:spcBef>
        <a:spcAft>
          <a:spcPct val="0"/>
        </a:spcAft>
        <a:buChar char="»"/>
        <a:defRPr sz="1800">
          <a:solidFill>
            <a:schemeClr val="tx1"/>
          </a:solidFill>
          <a:latin typeface="+mn-lt"/>
        </a:defRPr>
      </a:lvl8pPr>
      <a:lvl9pPr marL="3690544" indent="-227468" algn="l" defTabSz="912684" rtl="0" eaLnBrk="1" fontAlgn="base" hangingPunct="1">
        <a:spcBef>
          <a:spcPct val="20000"/>
        </a:spcBef>
        <a:spcAft>
          <a:spcPct val="0"/>
        </a:spcAft>
        <a:buChar char="»"/>
        <a:defRPr sz="1800">
          <a:solidFill>
            <a:schemeClr val="tx1"/>
          </a:solidFill>
          <a:latin typeface="+mn-lt"/>
        </a:defRPr>
      </a:lvl9pPr>
    </p:bodyStyle>
    <p:otherStyle>
      <a:defPPr>
        <a:defRPr lang="en-US"/>
      </a:defPPr>
      <a:lvl1pPr marL="0" algn="l" defTabSz="818855" rtl="0" eaLnBrk="1" latinLnBrk="0" hangingPunct="1">
        <a:defRPr sz="1600" kern="1200">
          <a:solidFill>
            <a:schemeClr val="tx1"/>
          </a:solidFill>
          <a:latin typeface="+mn-lt"/>
          <a:ea typeface="+mn-ea"/>
          <a:cs typeface="+mn-cs"/>
        </a:defRPr>
      </a:lvl1pPr>
      <a:lvl2pPr marL="409428" algn="l" defTabSz="818855" rtl="0" eaLnBrk="1" latinLnBrk="0" hangingPunct="1">
        <a:defRPr sz="1600" kern="1200">
          <a:solidFill>
            <a:schemeClr val="tx1"/>
          </a:solidFill>
          <a:latin typeface="+mn-lt"/>
          <a:ea typeface="+mn-ea"/>
          <a:cs typeface="+mn-cs"/>
        </a:defRPr>
      </a:lvl2pPr>
      <a:lvl3pPr marL="818855" algn="l" defTabSz="818855" rtl="0" eaLnBrk="1" latinLnBrk="0" hangingPunct="1">
        <a:defRPr sz="1600" kern="1200">
          <a:solidFill>
            <a:schemeClr val="tx1"/>
          </a:solidFill>
          <a:latin typeface="+mn-lt"/>
          <a:ea typeface="+mn-ea"/>
          <a:cs typeface="+mn-cs"/>
        </a:defRPr>
      </a:lvl3pPr>
      <a:lvl4pPr marL="1228284" algn="l" defTabSz="818855" rtl="0" eaLnBrk="1" latinLnBrk="0" hangingPunct="1">
        <a:defRPr sz="1600" kern="1200">
          <a:solidFill>
            <a:schemeClr val="tx1"/>
          </a:solidFill>
          <a:latin typeface="+mn-lt"/>
          <a:ea typeface="+mn-ea"/>
          <a:cs typeface="+mn-cs"/>
        </a:defRPr>
      </a:lvl4pPr>
      <a:lvl5pPr marL="1637712" algn="l" defTabSz="818855" rtl="0" eaLnBrk="1" latinLnBrk="0" hangingPunct="1">
        <a:defRPr sz="1600" kern="1200">
          <a:solidFill>
            <a:schemeClr val="tx1"/>
          </a:solidFill>
          <a:latin typeface="+mn-lt"/>
          <a:ea typeface="+mn-ea"/>
          <a:cs typeface="+mn-cs"/>
        </a:defRPr>
      </a:lvl5pPr>
      <a:lvl6pPr marL="2047144" algn="l" defTabSz="818855" rtl="0" eaLnBrk="1" latinLnBrk="0" hangingPunct="1">
        <a:defRPr sz="1600" kern="1200">
          <a:solidFill>
            <a:schemeClr val="tx1"/>
          </a:solidFill>
          <a:latin typeface="+mn-lt"/>
          <a:ea typeface="+mn-ea"/>
          <a:cs typeface="+mn-cs"/>
        </a:defRPr>
      </a:lvl6pPr>
      <a:lvl7pPr marL="2456572" algn="l" defTabSz="818855" rtl="0" eaLnBrk="1" latinLnBrk="0" hangingPunct="1">
        <a:defRPr sz="1600" kern="1200">
          <a:solidFill>
            <a:schemeClr val="tx1"/>
          </a:solidFill>
          <a:latin typeface="+mn-lt"/>
          <a:ea typeface="+mn-ea"/>
          <a:cs typeface="+mn-cs"/>
        </a:defRPr>
      </a:lvl7pPr>
      <a:lvl8pPr marL="2865999" algn="l" defTabSz="818855" rtl="0" eaLnBrk="1" latinLnBrk="0" hangingPunct="1">
        <a:defRPr sz="1600" kern="1200">
          <a:solidFill>
            <a:schemeClr val="tx1"/>
          </a:solidFill>
          <a:latin typeface="+mn-lt"/>
          <a:ea typeface="+mn-ea"/>
          <a:cs typeface="+mn-cs"/>
        </a:defRPr>
      </a:lvl8pPr>
      <a:lvl9pPr marL="3275428" algn="l" defTabSz="818855" rtl="0" eaLnBrk="1" latinLnBrk="0" hangingPunct="1">
        <a:defRPr sz="16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280" tIns="45641" rIns="91280" bIns="45641"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352438" y="866775"/>
            <a:ext cx="8410575" cy="5259388"/>
          </a:xfrm>
          <a:prstGeom prst="rect">
            <a:avLst/>
          </a:prstGeom>
          <a:noFill/>
          <a:ln w="9525">
            <a:noFill/>
            <a:miter lim="800000"/>
            <a:headEnd/>
            <a:tailEnd/>
          </a:ln>
        </p:spPr>
        <p:txBody>
          <a:bodyPr vert="horz" wrap="square" lIns="91280" tIns="45641" rIns="91280" bIns="4564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280" tIns="45641" rIns="91280" bIns="45641" rtlCol="0" anchor="ctr"/>
          <a:lstStyle>
            <a:lvl1pPr algn="r" eaLnBrk="1" fontAlgn="auto" hangingPunct="1">
              <a:spcBef>
                <a:spcPts val="0"/>
              </a:spcBef>
              <a:spcAft>
                <a:spcPts val="0"/>
              </a:spcAft>
              <a:defRPr sz="1200">
                <a:solidFill>
                  <a:srgbClr val="106636"/>
                </a:solidFill>
                <a:latin typeface="Arial" pitchFamily="34" charset="0"/>
                <a:cs typeface="Arial" pitchFamily="34" charset="0"/>
              </a:defRPr>
            </a:lvl1pPr>
          </a:lstStyle>
          <a:p>
            <a:pPr>
              <a:defRPr/>
            </a:pPr>
            <a:r>
              <a:rPr lang="en-US" dirty="0"/>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280" tIns="45641" rIns="91280" bIns="45641" rtlCol="0" anchor="ctr"/>
          <a:lstStyle>
            <a:lvl1pPr algn="r" eaLnBrk="1" fontAlgn="auto" hangingPunct="1">
              <a:spcBef>
                <a:spcPts val="0"/>
              </a:spcBef>
              <a:spcAft>
                <a:spcPts val="0"/>
              </a:spcAft>
              <a:defRPr sz="1200">
                <a:solidFill>
                  <a:srgbClr val="106636"/>
                </a:solidFill>
                <a:latin typeface="Arial" pitchFamily="34" charset="0"/>
                <a:cs typeface="Arial" pitchFamily="34" charset="0"/>
              </a:defRPr>
            </a:lvl1pPr>
          </a:lstStyle>
          <a:p>
            <a:pPr>
              <a:defRPr/>
            </a:pPr>
            <a:fld id="{B61FF155-EBDD-4976-A1DE-512077D6B8AC}" type="slidenum">
              <a:rPr lang="en-US"/>
              <a:pPr>
                <a:defRPr/>
              </a:pPr>
              <a:t>‹#›</a:t>
            </a:fld>
            <a:endParaRPr lang="en-US" dirty="0"/>
          </a:p>
        </p:txBody>
      </p:sp>
      <p:pic>
        <p:nvPicPr>
          <p:cNvPr id="3078" name="Picture 9" descr="horizontal-logo-green-text.jpg"/>
          <p:cNvPicPr>
            <a:picLocks noChangeAspect="1"/>
          </p:cNvPicPr>
          <p:nvPr/>
        </p:nvPicPr>
        <p:blipFill>
          <a:blip r:embed="rId5" cstate="print"/>
          <a:srcRect/>
          <a:stretch>
            <a:fillRect/>
          </a:stretch>
        </p:blipFill>
        <p:spPr bwMode="auto">
          <a:xfrm>
            <a:off x="457200" y="6354776"/>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2" r:id="rId1"/>
    <p:sldLayoutId id="2147483713" r:id="rId2"/>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6400" algn="ctr" rtl="0" eaLnBrk="1" fontAlgn="base" hangingPunct="1">
        <a:spcBef>
          <a:spcPct val="0"/>
        </a:spcBef>
        <a:spcAft>
          <a:spcPct val="0"/>
        </a:spcAft>
        <a:defRPr sz="2400">
          <a:solidFill>
            <a:srgbClr val="106636"/>
          </a:solidFill>
          <a:latin typeface="Arial" charset="0"/>
          <a:cs typeface="Arial" charset="0"/>
        </a:defRPr>
      </a:lvl6pPr>
      <a:lvl7pPr marL="912797" algn="ctr" rtl="0" eaLnBrk="1" fontAlgn="base" hangingPunct="1">
        <a:spcBef>
          <a:spcPct val="0"/>
        </a:spcBef>
        <a:spcAft>
          <a:spcPct val="0"/>
        </a:spcAft>
        <a:defRPr sz="2400">
          <a:solidFill>
            <a:srgbClr val="106636"/>
          </a:solidFill>
          <a:latin typeface="Arial" charset="0"/>
          <a:cs typeface="Arial" charset="0"/>
        </a:defRPr>
      </a:lvl7pPr>
      <a:lvl8pPr marL="1369197" algn="ctr" rtl="0" eaLnBrk="1" fontAlgn="base" hangingPunct="1">
        <a:spcBef>
          <a:spcPct val="0"/>
        </a:spcBef>
        <a:spcAft>
          <a:spcPct val="0"/>
        </a:spcAft>
        <a:defRPr sz="2400">
          <a:solidFill>
            <a:srgbClr val="106636"/>
          </a:solidFill>
          <a:latin typeface="Arial" charset="0"/>
          <a:cs typeface="Arial" charset="0"/>
        </a:defRPr>
      </a:lvl8pPr>
      <a:lvl9pPr marL="1825594" algn="ctr" rtl="0" eaLnBrk="1" fontAlgn="base" hangingPunct="1">
        <a:spcBef>
          <a:spcPct val="0"/>
        </a:spcBef>
        <a:spcAft>
          <a:spcPct val="0"/>
        </a:spcAft>
        <a:defRPr sz="2400">
          <a:solidFill>
            <a:srgbClr val="106636"/>
          </a:solidFill>
          <a:latin typeface="Arial" charset="0"/>
          <a:cs typeface="Arial" charset="0"/>
        </a:defRPr>
      </a:lvl9pPr>
    </p:titleStyle>
    <p:bodyStyle>
      <a:lvl1pPr marL="340795" indent="-340795"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0234" indent="-283732"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39680"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596186"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2691"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0194" indent="-228203" algn="l" defTabSz="91279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6594" indent="-228203" algn="l" defTabSz="91279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2991" indent="-228203" algn="l" defTabSz="91279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9388" indent="-228203" algn="l" defTabSz="91279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2797" rtl="0" eaLnBrk="1" latinLnBrk="0" hangingPunct="1">
        <a:defRPr sz="1800" kern="1200">
          <a:solidFill>
            <a:schemeClr val="tx1"/>
          </a:solidFill>
          <a:latin typeface="+mn-lt"/>
          <a:ea typeface="+mn-ea"/>
          <a:cs typeface="+mn-cs"/>
        </a:defRPr>
      </a:lvl1pPr>
      <a:lvl2pPr marL="456400" algn="l" defTabSz="912797" rtl="0" eaLnBrk="1" latinLnBrk="0" hangingPunct="1">
        <a:defRPr sz="1800" kern="1200">
          <a:solidFill>
            <a:schemeClr val="tx1"/>
          </a:solidFill>
          <a:latin typeface="+mn-lt"/>
          <a:ea typeface="+mn-ea"/>
          <a:cs typeface="+mn-cs"/>
        </a:defRPr>
      </a:lvl2pPr>
      <a:lvl3pPr marL="912797" algn="l" defTabSz="912797" rtl="0" eaLnBrk="1" latinLnBrk="0" hangingPunct="1">
        <a:defRPr sz="1800" kern="1200">
          <a:solidFill>
            <a:schemeClr val="tx1"/>
          </a:solidFill>
          <a:latin typeface="+mn-lt"/>
          <a:ea typeface="+mn-ea"/>
          <a:cs typeface="+mn-cs"/>
        </a:defRPr>
      </a:lvl3pPr>
      <a:lvl4pPr marL="1369197" algn="l" defTabSz="912797" rtl="0" eaLnBrk="1" latinLnBrk="0" hangingPunct="1">
        <a:defRPr sz="1800" kern="1200">
          <a:solidFill>
            <a:schemeClr val="tx1"/>
          </a:solidFill>
          <a:latin typeface="+mn-lt"/>
          <a:ea typeface="+mn-ea"/>
          <a:cs typeface="+mn-cs"/>
        </a:defRPr>
      </a:lvl4pPr>
      <a:lvl5pPr marL="1825594" algn="l" defTabSz="912797" rtl="0" eaLnBrk="1" latinLnBrk="0" hangingPunct="1">
        <a:defRPr sz="1800" kern="1200">
          <a:solidFill>
            <a:schemeClr val="tx1"/>
          </a:solidFill>
          <a:latin typeface="+mn-lt"/>
          <a:ea typeface="+mn-ea"/>
          <a:cs typeface="+mn-cs"/>
        </a:defRPr>
      </a:lvl5pPr>
      <a:lvl6pPr marL="2281995" algn="l" defTabSz="912797" rtl="0" eaLnBrk="1" latinLnBrk="0" hangingPunct="1">
        <a:defRPr sz="1800" kern="1200">
          <a:solidFill>
            <a:schemeClr val="tx1"/>
          </a:solidFill>
          <a:latin typeface="+mn-lt"/>
          <a:ea typeface="+mn-ea"/>
          <a:cs typeface="+mn-cs"/>
        </a:defRPr>
      </a:lvl6pPr>
      <a:lvl7pPr marL="2738391" algn="l" defTabSz="912797" rtl="0" eaLnBrk="1" latinLnBrk="0" hangingPunct="1">
        <a:defRPr sz="1800" kern="1200">
          <a:solidFill>
            <a:schemeClr val="tx1"/>
          </a:solidFill>
          <a:latin typeface="+mn-lt"/>
          <a:ea typeface="+mn-ea"/>
          <a:cs typeface="+mn-cs"/>
        </a:defRPr>
      </a:lvl7pPr>
      <a:lvl8pPr marL="3194792" algn="l" defTabSz="912797" rtl="0" eaLnBrk="1" latinLnBrk="0" hangingPunct="1">
        <a:defRPr sz="1800" kern="1200">
          <a:solidFill>
            <a:schemeClr val="tx1"/>
          </a:solidFill>
          <a:latin typeface="+mn-lt"/>
          <a:ea typeface="+mn-ea"/>
          <a:cs typeface="+mn-cs"/>
        </a:defRPr>
      </a:lvl8pPr>
      <a:lvl9pPr marL="3651189" algn="l" defTabSz="912797"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131" tIns="45567" rIns="91131" bIns="45567"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52454" y="866775"/>
            <a:ext cx="8410575" cy="5259388"/>
          </a:xfrm>
          <a:prstGeom prst="rect">
            <a:avLst/>
          </a:prstGeom>
          <a:noFill/>
          <a:ln w="9525">
            <a:noFill/>
            <a:miter lim="800000"/>
            <a:headEnd/>
            <a:tailEnd/>
          </a:ln>
        </p:spPr>
        <p:txBody>
          <a:bodyPr vert="horz" wrap="square" lIns="91131" tIns="45567" rIns="91131" bIns="4556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131" tIns="45567" rIns="91131" bIns="45567"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dirty="0"/>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131" tIns="45567" rIns="91131" bIns="45567"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D1C3E240-9EB6-4604-A43D-9910B3F588EA}" type="slidenum">
              <a:rPr lang="en-US"/>
              <a:pPr>
                <a:defRPr/>
              </a:pPr>
              <a:t>‹#›</a:t>
            </a:fld>
            <a:endParaRPr lang="en-US" dirty="0"/>
          </a:p>
        </p:txBody>
      </p:sp>
      <p:pic>
        <p:nvPicPr>
          <p:cNvPr id="1030" name="Picture 9" descr="horizontal-logo-green-text.jpg"/>
          <p:cNvPicPr>
            <a:picLocks noChangeAspect="1"/>
          </p:cNvPicPr>
          <p:nvPr/>
        </p:nvPicPr>
        <p:blipFill>
          <a:blip r:embed="rId4" cstate="print"/>
          <a:srcRect/>
          <a:stretch>
            <a:fillRect/>
          </a:stretch>
        </p:blipFill>
        <p:spPr bwMode="auto">
          <a:xfrm>
            <a:off x="457200" y="6354792"/>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5" r:id="rId1"/>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656" algn="ctr" rtl="0" eaLnBrk="1" fontAlgn="base" hangingPunct="1">
        <a:spcBef>
          <a:spcPct val="0"/>
        </a:spcBef>
        <a:spcAft>
          <a:spcPct val="0"/>
        </a:spcAft>
        <a:defRPr sz="2400">
          <a:solidFill>
            <a:srgbClr val="106636"/>
          </a:solidFill>
          <a:latin typeface="Arial" charset="0"/>
          <a:cs typeface="Arial" charset="0"/>
        </a:defRPr>
      </a:lvl6pPr>
      <a:lvl7pPr marL="911305" algn="ctr" rtl="0" eaLnBrk="1" fontAlgn="base" hangingPunct="1">
        <a:spcBef>
          <a:spcPct val="0"/>
        </a:spcBef>
        <a:spcAft>
          <a:spcPct val="0"/>
        </a:spcAft>
        <a:defRPr sz="2400">
          <a:solidFill>
            <a:srgbClr val="106636"/>
          </a:solidFill>
          <a:latin typeface="Arial" charset="0"/>
          <a:cs typeface="Arial" charset="0"/>
        </a:defRPr>
      </a:lvl7pPr>
      <a:lvl8pPr marL="1366957" algn="ctr" rtl="0" eaLnBrk="1" fontAlgn="base" hangingPunct="1">
        <a:spcBef>
          <a:spcPct val="0"/>
        </a:spcBef>
        <a:spcAft>
          <a:spcPct val="0"/>
        </a:spcAft>
        <a:defRPr sz="2400">
          <a:solidFill>
            <a:srgbClr val="106636"/>
          </a:solidFill>
          <a:latin typeface="Arial" charset="0"/>
          <a:cs typeface="Arial" charset="0"/>
        </a:defRPr>
      </a:lvl8pPr>
      <a:lvl9pPr marL="1822609" algn="ctr" rtl="0" eaLnBrk="1" fontAlgn="base" hangingPunct="1">
        <a:spcBef>
          <a:spcPct val="0"/>
        </a:spcBef>
        <a:spcAft>
          <a:spcPct val="0"/>
        </a:spcAft>
        <a:defRPr sz="2400">
          <a:solidFill>
            <a:srgbClr val="106636"/>
          </a:solidFill>
          <a:latin typeface="Arial" charset="0"/>
          <a:cs typeface="Arial" charset="0"/>
        </a:defRPr>
      </a:lvl9pPr>
    </p:titleStyle>
    <p:bodyStyle>
      <a:lvl1pPr marL="341739" indent="-341739" algn="l" rtl="0" eaLnBrk="1" fontAlgn="base" hangingPunct="1">
        <a:spcBef>
          <a:spcPct val="20000"/>
        </a:spcBef>
        <a:spcAft>
          <a:spcPct val="0"/>
        </a:spcAft>
        <a:buFont typeface="Arial" pitchFamily="34" charset="0"/>
        <a:buChar char="•"/>
        <a:defRPr sz="2400" b="1" kern="1200">
          <a:solidFill>
            <a:srgbClr val="146737"/>
          </a:solidFill>
          <a:latin typeface="Arial" pitchFamily="34" charset="0"/>
          <a:ea typeface="+mn-ea"/>
          <a:cs typeface="Arial" pitchFamily="34" charset="0"/>
        </a:defRPr>
      </a:lvl1pPr>
      <a:lvl2pPr marL="740431" indent="-284779" algn="l" rtl="0" eaLnBrk="1" fontAlgn="base" hangingPunct="1">
        <a:spcBef>
          <a:spcPct val="20000"/>
        </a:spcBef>
        <a:spcAft>
          <a:spcPct val="0"/>
        </a:spcAft>
        <a:buFont typeface="Arial" pitchFamily="34" charset="0"/>
        <a:buChar char="–"/>
        <a:defRPr sz="2200" kern="1200">
          <a:solidFill>
            <a:srgbClr val="404040"/>
          </a:solidFill>
          <a:latin typeface="Arial" pitchFamily="34" charset="0"/>
          <a:ea typeface="+mn-ea"/>
          <a:cs typeface="Arial" pitchFamily="34" charset="0"/>
        </a:defRPr>
      </a:lvl2pPr>
      <a:lvl3pPr marL="1139131" indent="-227836"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3pPr>
      <a:lvl4pPr marL="1594785" indent="-227836"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4pPr>
      <a:lvl5pPr marL="2050433" indent="-227836"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5pPr>
      <a:lvl6pPr marL="2506090" indent="-227836" algn="l" defTabSz="91130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1740" indent="-227836" algn="l" defTabSz="91130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7392" indent="-227836" algn="l" defTabSz="91130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3042" indent="-227836" algn="l" defTabSz="91130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305" rtl="0" eaLnBrk="1" latinLnBrk="0" hangingPunct="1">
        <a:defRPr sz="1800" kern="1200">
          <a:solidFill>
            <a:schemeClr val="tx1"/>
          </a:solidFill>
          <a:latin typeface="+mn-lt"/>
          <a:ea typeface="+mn-ea"/>
          <a:cs typeface="+mn-cs"/>
        </a:defRPr>
      </a:lvl1pPr>
      <a:lvl2pPr marL="455656" algn="l" defTabSz="911305" rtl="0" eaLnBrk="1" latinLnBrk="0" hangingPunct="1">
        <a:defRPr sz="1800" kern="1200">
          <a:solidFill>
            <a:schemeClr val="tx1"/>
          </a:solidFill>
          <a:latin typeface="+mn-lt"/>
          <a:ea typeface="+mn-ea"/>
          <a:cs typeface="+mn-cs"/>
        </a:defRPr>
      </a:lvl2pPr>
      <a:lvl3pPr marL="911305" algn="l" defTabSz="911305" rtl="0" eaLnBrk="1" latinLnBrk="0" hangingPunct="1">
        <a:defRPr sz="1800" kern="1200">
          <a:solidFill>
            <a:schemeClr val="tx1"/>
          </a:solidFill>
          <a:latin typeface="+mn-lt"/>
          <a:ea typeface="+mn-ea"/>
          <a:cs typeface="+mn-cs"/>
        </a:defRPr>
      </a:lvl3pPr>
      <a:lvl4pPr marL="1366957" algn="l" defTabSz="911305" rtl="0" eaLnBrk="1" latinLnBrk="0" hangingPunct="1">
        <a:defRPr sz="1800" kern="1200">
          <a:solidFill>
            <a:schemeClr val="tx1"/>
          </a:solidFill>
          <a:latin typeface="+mn-lt"/>
          <a:ea typeface="+mn-ea"/>
          <a:cs typeface="+mn-cs"/>
        </a:defRPr>
      </a:lvl4pPr>
      <a:lvl5pPr marL="1822609" algn="l" defTabSz="911305" rtl="0" eaLnBrk="1" latinLnBrk="0" hangingPunct="1">
        <a:defRPr sz="1800" kern="1200">
          <a:solidFill>
            <a:schemeClr val="tx1"/>
          </a:solidFill>
          <a:latin typeface="+mn-lt"/>
          <a:ea typeface="+mn-ea"/>
          <a:cs typeface="+mn-cs"/>
        </a:defRPr>
      </a:lvl5pPr>
      <a:lvl6pPr marL="2278261" algn="l" defTabSz="911305" rtl="0" eaLnBrk="1" latinLnBrk="0" hangingPunct="1">
        <a:defRPr sz="1800" kern="1200">
          <a:solidFill>
            <a:schemeClr val="tx1"/>
          </a:solidFill>
          <a:latin typeface="+mn-lt"/>
          <a:ea typeface="+mn-ea"/>
          <a:cs typeface="+mn-cs"/>
        </a:defRPr>
      </a:lvl6pPr>
      <a:lvl7pPr marL="2733912" algn="l" defTabSz="911305" rtl="0" eaLnBrk="1" latinLnBrk="0" hangingPunct="1">
        <a:defRPr sz="1800" kern="1200">
          <a:solidFill>
            <a:schemeClr val="tx1"/>
          </a:solidFill>
          <a:latin typeface="+mn-lt"/>
          <a:ea typeface="+mn-ea"/>
          <a:cs typeface="+mn-cs"/>
        </a:defRPr>
      </a:lvl7pPr>
      <a:lvl8pPr marL="3189567" algn="l" defTabSz="911305" rtl="0" eaLnBrk="1" latinLnBrk="0" hangingPunct="1">
        <a:defRPr sz="1800" kern="1200">
          <a:solidFill>
            <a:schemeClr val="tx1"/>
          </a:solidFill>
          <a:latin typeface="+mn-lt"/>
          <a:ea typeface="+mn-ea"/>
          <a:cs typeface="+mn-cs"/>
        </a:defRPr>
      </a:lvl8pPr>
      <a:lvl9pPr marL="3645216" algn="l" defTabSz="911305"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142" tIns="45573" rIns="91142" bIns="45573"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52453" y="866775"/>
            <a:ext cx="8410575" cy="5259388"/>
          </a:xfrm>
          <a:prstGeom prst="rect">
            <a:avLst/>
          </a:prstGeom>
          <a:noFill/>
          <a:ln w="9525">
            <a:noFill/>
            <a:miter lim="800000"/>
            <a:headEnd/>
            <a:tailEnd/>
          </a:ln>
        </p:spPr>
        <p:txBody>
          <a:bodyPr vert="horz" wrap="square" lIns="91142" tIns="45573" rIns="91142" bIns="4557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142" tIns="45573" rIns="91142" bIns="45573"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dirty="0"/>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142" tIns="45573" rIns="91142" bIns="45573"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D1C3E240-9EB6-4604-A43D-9910B3F588EA}" type="slidenum">
              <a:rPr lang="en-US"/>
              <a:pPr>
                <a:defRPr/>
              </a:pPr>
              <a:t>‹#›</a:t>
            </a:fld>
            <a:endParaRPr lang="en-US" dirty="0"/>
          </a:p>
        </p:txBody>
      </p:sp>
      <p:pic>
        <p:nvPicPr>
          <p:cNvPr id="1030" name="Picture 9" descr="horizontal-logo-green-text.jpg"/>
          <p:cNvPicPr>
            <a:picLocks noChangeAspect="1"/>
          </p:cNvPicPr>
          <p:nvPr/>
        </p:nvPicPr>
        <p:blipFill>
          <a:blip r:embed="rId4" cstate="print"/>
          <a:srcRect/>
          <a:stretch>
            <a:fillRect/>
          </a:stretch>
        </p:blipFill>
        <p:spPr bwMode="auto">
          <a:xfrm>
            <a:off x="457200" y="6354791"/>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7" r:id="rId1"/>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709" algn="ctr" rtl="0" eaLnBrk="1" fontAlgn="base" hangingPunct="1">
        <a:spcBef>
          <a:spcPct val="0"/>
        </a:spcBef>
        <a:spcAft>
          <a:spcPct val="0"/>
        </a:spcAft>
        <a:defRPr sz="2400">
          <a:solidFill>
            <a:srgbClr val="106636"/>
          </a:solidFill>
          <a:latin typeface="Arial" charset="0"/>
          <a:cs typeface="Arial" charset="0"/>
        </a:defRPr>
      </a:lvl6pPr>
      <a:lvl7pPr marL="911412" algn="ctr" rtl="0" eaLnBrk="1" fontAlgn="base" hangingPunct="1">
        <a:spcBef>
          <a:spcPct val="0"/>
        </a:spcBef>
        <a:spcAft>
          <a:spcPct val="0"/>
        </a:spcAft>
        <a:defRPr sz="2400">
          <a:solidFill>
            <a:srgbClr val="106636"/>
          </a:solidFill>
          <a:latin typeface="Arial" charset="0"/>
          <a:cs typeface="Arial" charset="0"/>
        </a:defRPr>
      </a:lvl7pPr>
      <a:lvl8pPr marL="1367117" algn="ctr" rtl="0" eaLnBrk="1" fontAlgn="base" hangingPunct="1">
        <a:spcBef>
          <a:spcPct val="0"/>
        </a:spcBef>
        <a:spcAft>
          <a:spcPct val="0"/>
        </a:spcAft>
        <a:defRPr sz="2400">
          <a:solidFill>
            <a:srgbClr val="106636"/>
          </a:solidFill>
          <a:latin typeface="Arial" charset="0"/>
          <a:cs typeface="Arial" charset="0"/>
        </a:defRPr>
      </a:lvl8pPr>
      <a:lvl9pPr marL="1822822" algn="ctr" rtl="0" eaLnBrk="1" fontAlgn="base" hangingPunct="1">
        <a:spcBef>
          <a:spcPct val="0"/>
        </a:spcBef>
        <a:spcAft>
          <a:spcPct val="0"/>
        </a:spcAft>
        <a:defRPr sz="2400">
          <a:solidFill>
            <a:srgbClr val="106636"/>
          </a:solidFill>
          <a:latin typeface="Arial" charset="0"/>
          <a:cs typeface="Arial" charset="0"/>
        </a:defRPr>
      </a:lvl9pPr>
    </p:titleStyle>
    <p:bodyStyle>
      <a:lvl1pPr marL="341779" indent="-341779" algn="l" rtl="0" eaLnBrk="1" fontAlgn="base" hangingPunct="1">
        <a:spcBef>
          <a:spcPct val="20000"/>
        </a:spcBef>
        <a:spcAft>
          <a:spcPct val="0"/>
        </a:spcAft>
        <a:buFont typeface="Arial" pitchFamily="34" charset="0"/>
        <a:buChar char="•"/>
        <a:defRPr sz="2400" b="1" kern="1200">
          <a:solidFill>
            <a:srgbClr val="146737"/>
          </a:solidFill>
          <a:latin typeface="Arial" pitchFamily="34" charset="0"/>
          <a:ea typeface="+mn-ea"/>
          <a:cs typeface="Arial" pitchFamily="34" charset="0"/>
        </a:defRPr>
      </a:lvl1pPr>
      <a:lvl2pPr marL="740518" indent="-284812" algn="l" rtl="0" eaLnBrk="1" fontAlgn="base" hangingPunct="1">
        <a:spcBef>
          <a:spcPct val="20000"/>
        </a:spcBef>
        <a:spcAft>
          <a:spcPct val="0"/>
        </a:spcAft>
        <a:buFont typeface="Arial" pitchFamily="34" charset="0"/>
        <a:buChar char="–"/>
        <a:defRPr sz="2200" kern="1200">
          <a:solidFill>
            <a:srgbClr val="404040"/>
          </a:solidFill>
          <a:latin typeface="Arial" pitchFamily="34" charset="0"/>
          <a:ea typeface="+mn-ea"/>
          <a:cs typeface="Arial" pitchFamily="34" charset="0"/>
        </a:defRPr>
      </a:lvl2pPr>
      <a:lvl3pPr marL="1139264" indent="-227862"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3pPr>
      <a:lvl4pPr marL="1594971" indent="-227862"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4pPr>
      <a:lvl5pPr marL="2050673" indent="-227862"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5pPr>
      <a:lvl6pPr marL="2506383" indent="-227862" algn="l" defTabSz="91141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2087" indent="-227862" algn="l" defTabSz="91141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7791" indent="-227862" algn="l" defTabSz="91141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3495" indent="-227862" algn="l" defTabSz="91141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412" rtl="0" eaLnBrk="1" latinLnBrk="0" hangingPunct="1">
        <a:defRPr sz="1800" kern="1200">
          <a:solidFill>
            <a:schemeClr val="tx1"/>
          </a:solidFill>
          <a:latin typeface="+mn-lt"/>
          <a:ea typeface="+mn-ea"/>
          <a:cs typeface="+mn-cs"/>
        </a:defRPr>
      </a:lvl1pPr>
      <a:lvl2pPr marL="455709" algn="l" defTabSz="911412" rtl="0" eaLnBrk="1" latinLnBrk="0" hangingPunct="1">
        <a:defRPr sz="1800" kern="1200">
          <a:solidFill>
            <a:schemeClr val="tx1"/>
          </a:solidFill>
          <a:latin typeface="+mn-lt"/>
          <a:ea typeface="+mn-ea"/>
          <a:cs typeface="+mn-cs"/>
        </a:defRPr>
      </a:lvl2pPr>
      <a:lvl3pPr marL="911412" algn="l" defTabSz="911412" rtl="0" eaLnBrk="1" latinLnBrk="0" hangingPunct="1">
        <a:defRPr sz="1800" kern="1200">
          <a:solidFill>
            <a:schemeClr val="tx1"/>
          </a:solidFill>
          <a:latin typeface="+mn-lt"/>
          <a:ea typeface="+mn-ea"/>
          <a:cs typeface="+mn-cs"/>
        </a:defRPr>
      </a:lvl3pPr>
      <a:lvl4pPr marL="1367117" algn="l" defTabSz="911412" rtl="0" eaLnBrk="1" latinLnBrk="0" hangingPunct="1">
        <a:defRPr sz="1800" kern="1200">
          <a:solidFill>
            <a:schemeClr val="tx1"/>
          </a:solidFill>
          <a:latin typeface="+mn-lt"/>
          <a:ea typeface="+mn-ea"/>
          <a:cs typeface="+mn-cs"/>
        </a:defRPr>
      </a:lvl4pPr>
      <a:lvl5pPr marL="1822822" algn="l" defTabSz="911412" rtl="0" eaLnBrk="1" latinLnBrk="0" hangingPunct="1">
        <a:defRPr sz="1800" kern="1200">
          <a:solidFill>
            <a:schemeClr val="tx1"/>
          </a:solidFill>
          <a:latin typeface="+mn-lt"/>
          <a:ea typeface="+mn-ea"/>
          <a:cs typeface="+mn-cs"/>
        </a:defRPr>
      </a:lvl5pPr>
      <a:lvl6pPr marL="2278527" algn="l" defTabSz="911412" rtl="0" eaLnBrk="1" latinLnBrk="0" hangingPunct="1">
        <a:defRPr sz="1800" kern="1200">
          <a:solidFill>
            <a:schemeClr val="tx1"/>
          </a:solidFill>
          <a:latin typeface="+mn-lt"/>
          <a:ea typeface="+mn-ea"/>
          <a:cs typeface="+mn-cs"/>
        </a:defRPr>
      </a:lvl6pPr>
      <a:lvl7pPr marL="2734232" algn="l" defTabSz="911412" rtl="0" eaLnBrk="1" latinLnBrk="0" hangingPunct="1">
        <a:defRPr sz="1800" kern="1200">
          <a:solidFill>
            <a:schemeClr val="tx1"/>
          </a:solidFill>
          <a:latin typeface="+mn-lt"/>
          <a:ea typeface="+mn-ea"/>
          <a:cs typeface="+mn-cs"/>
        </a:defRPr>
      </a:lvl7pPr>
      <a:lvl8pPr marL="3189940" algn="l" defTabSz="911412" rtl="0" eaLnBrk="1" latinLnBrk="0" hangingPunct="1">
        <a:defRPr sz="1800" kern="1200">
          <a:solidFill>
            <a:schemeClr val="tx1"/>
          </a:solidFill>
          <a:latin typeface="+mn-lt"/>
          <a:ea typeface="+mn-ea"/>
          <a:cs typeface="+mn-cs"/>
        </a:defRPr>
      </a:lvl8pPr>
      <a:lvl9pPr marL="3645643" algn="l" defTabSz="911412"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162" tIns="45583" rIns="91162" bIns="45583"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52451" y="866775"/>
            <a:ext cx="8410575" cy="5259388"/>
          </a:xfrm>
          <a:prstGeom prst="rect">
            <a:avLst/>
          </a:prstGeom>
          <a:noFill/>
          <a:ln w="9525">
            <a:noFill/>
            <a:miter lim="800000"/>
            <a:headEnd/>
            <a:tailEnd/>
          </a:ln>
        </p:spPr>
        <p:txBody>
          <a:bodyPr vert="horz" wrap="square" lIns="91162" tIns="45583" rIns="91162" bIns="4558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162" tIns="45583" rIns="91162" bIns="45583"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dirty="0"/>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162" tIns="45583" rIns="91162" bIns="45583"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D1C3E240-9EB6-4604-A43D-9910B3F588EA}" type="slidenum">
              <a:rPr lang="en-US"/>
              <a:pPr>
                <a:defRPr/>
              </a:pPr>
              <a:t>‹#›</a:t>
            </a:fld>
            <a:endParaRPr lang="en-US" dirty="0"/>
          </a:p>
        </p:txBody>
      </p:sp>
      <p:pic>
        <p:nvPicPr>
          <p:cNvPr id="1030" name="Picture 9" descr="horizontal-logo-green-text.jpg"/>
          <p:cNvPicPr>
            <a:picLocks noChangeAspect="1"/>
          </p:cNvPicPr>
          <p:nvPr/>
        </p:nvPicPr>
        <p:blipFill>
          <a:blip r:embed="rId7" cstate="print"/>
          <a:srcRect/>
          <a:stretch>
            <a:fillRect/>
          </a:stretch>
        </p:blipFill>
        <p:spPr bwMode="auto">
          <a:xfrm>
            <a:off x="457200" y="6354789"/>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15" algn="ctr" rtl="0" eaLnBrk="1" fontAlgn="base" hangingPunct="1">
        <a:spcBef>
          <a:spcPct val="0"/>
        </a:spcBef>
        <a:spcAft>
          <a:spcPct val="0"/>
        </a:spcAft>
        <a:defRPr sz="2400">
          <a:solidFill>
            <a:srgbClr val="106636"/>
          </a:solidFill>
          <a:latin typeface="Arial" charset="0"/>
          <a:cs typeface="Arial" charset="0"/>
        </a:defRPr>
      </a:lvl6pPr>
      <a:lvl7pPr marL="911625" algn="ctr" rtl="0" eaLnBrk="1" fontAlgn="base" hangingPunct="1">
        <a:spcBef>
          <a:spcPct val="0"/>
        </a:spcBef>
        <a:spcAft>
          <a:spcPct val="0"/>
        </a:spcAft>
        <a:defRPr sz="2400">
          <a:solidFill>
            <a:srgbClr val="106636"/>
          </a:solidFill>
          <a:latin typeface="Arial" charset="0"/>
          <a:cs typeface="Arial" charset="0"/>
        </a:defRPr>
      </a:lvl7pPr>
      <a:lvl8pPr marL="1367437" algn="ctr" rtl="0" eaLnBrk="1" fontAlgn="base" hangingPunct="1">
        <a:spcBef>
          <a:spcPct val="0"/>
        </a:spcBef>
        <a:spcAft>
          <a:spcPct val="0"/>
        </a:spcAft>
        <a:defRPr sz="2400">
          <a:solidFill>
            <a:srgbClr val="106636"/>
          </a:solidFill>
          <a:latin typeface="Arial" charset="0"/>
          <a:cs typeface="Arial" charset="0"/>
        </a:defRPr>
      </a:lvl8pPr>
      <a:lvl9pPr marL="1823248" algn="ctr" rtl="0" eaLnBrk="1" fontAlgn="base" hangingPunct="1">
        <a:spcBef>
          <a:spcPct val="0"/>
        </a:spcBef>
        <a:spcAft>
          <a:spcPct val="0"/>
        </a:spcAft>
        <a:defRPr sz="2400">
          <a:solidFill>
            <a:srgbClr val="106636"/>
          </a:solidFill>
          <a:latin typeface="Arial" charset="0"/>
          <a:cs typeface="Arial" charset="0"/>
        </a:defRPr>
      </a:lvl9pPr>
    </p:titleStyle>
    <p:bodyStyle>
      <a:lvl1pPr marL="341859" indent="-341859" algn="l" rtl="0" eaLnBrk="1" fontAlgn="base" hangingPunct="1">
        <a:spcBef>
          <a:spcPct val="20000"/>
        </a:spcBef>
        <a:spcAft>
          <a:spcPct val="0"/>
        </a:spcAft>
        <a:buFont typeface="Arial" pitchFamily="34" charset="0"/>
        <a:buChar char="•"/>
        <a:defRPr sz="2400" b="1" kern="1200">
          <a:solidFill>
            <a:srgbClr val="146737"/>
          </a:solidFill>
          <a:latin typeface="Arial" pitchFamily="34" charset="0"/>
          <a:ea typeface="+mn-ea"/>
          <a:cs typeface="Arial" pitchFamily="34" charset="0"/>
        </a:defRPr>
      </a:lvl1pPr>
      <a:lvl2pPr marL="740692" indent="-284880" algn="l" rtl="0" eaLnBrk="1" fontAlgn="base" hangingPunct="1">
        <a:spcBef>
          <a:spcPct val="20000"/>
        </a:spcBef>
        <a:spcAft>
          <a:spcPct val="0"/>
        </a:spcAft>
        <a:buFont typeface="Arial" pitchFamily="34" charset="0"/>
        <a:buChar char="–"/>
        <a:defRPr sz="2200" kern="1200">
          <a:solidFill>
            <a:srgbClr val="404040"/>
          </a:solidFill>
          <a:latin typeface="Arial" pitchFamily="34" charset="0"/>
          <a:ea typeface="+mn-ea"/>
          <a:cs typeface="Arial" pitchFamily="34" charset="0"/>
        </a:defRPr>
      </a:lvl2pPr>
      <a:lvl3pPr marL="1139531" indent="-227914"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3pPr>
      <a:lvl4pPr marL="1595344" indent="-227914"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4pPr>
      <a:lvl5pPr marL="2051153" indent="-227914"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5pPr>
      <a:lvl6pPr marL="2506969" indent="-227914" algn="l" defTabSz="91162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2780" indent="-227914" algn="l" defTabSz="91162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591" indent="-227914" algn="l" defTabSz="91162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401" indent="-227914" algn="l" defTabSz="91162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625" rtl="0" eaLnBrk="1" latinLnBrk="0" hangingPunct="1">
        <a:defRPr sz="1800" kern="1200">
          <a:solidFill>
            <a:schemeClr val="tx1"/>
          </a:solidFill>
          <a:latin typeface="+mn-lt"/>
          <a:ea typeface="+mn-ea"/>
          <a:cs typeface="+mn-cs"/>
        </a:defRPr>
      </a:lvl1pPr>
      <a:lvl2pPr marL="455815" algn="l" defTabSz="911625" rtl="0" eaLnBrk="1" latinLnBrk="0" hangingPunct="1">
        <a:defRPr sz="1800" kern="1200">
          <a:solidFill>
            <a:schemeClr val="tx1"/>
          </a:solidFill>
          <a:latin typeface="+mn-lt"/>
          <a:ea typeface="+mn-ea"/>
          <a:cs typeface="+mn-cs"/>
        </a:defRPr>
      </a:lvl2pPr>
      <a:lvl3pPr marL="911625" algn="l" defTabSz="911625" rtl="0" eaLnBrk="1" latinLnBrk="0" hangingPunct="1">
        <a:defRPr sz="1800" kern="1200">
          <a:solidFill>
            <a:schemeClr val="tx1"/>
          </a:solidFill>
          <a:latin typeface="+mn-lt"/>
          <a:ea typeface="+mn-ea"/>
          <a:cs typeface="+mn-cs"/>
        </a:defRPr>
      </a:lvl3pPr>
      <a:lvl4pPr marL="1367437" algn="l" defTabSz="911625" rtl="0" eaLnBrk="1" latinLnBrk="0" hangingPunct="1">
        <a:defRPr sz="1800" kern="1200">
          <a:solidFill>
            <a:schemeClr val="tx1"/>
          </a:solidFill>
          <a:latin typeface="+mn-lt"/>
          <a:ea typeface="+mn-ea"/>
          <a:cs typeface="+mn-cs"/>
        </a:defRPr>
      </a:lvl4pPr>
      <a:lvl5pPr marL="1823248" algn="l" defTabSz="911625" rtl="0" eaLnBrk="1" latinLnBrk="0" hangingPunct="1">
        <a:defRPr sz="1800" kern="1200">
          <a:solidFill>
            <a:schemeClr val="tx1"/>
          </a:solidFill>
          <a:latin typeface="+mn-lt"/>
          <a:ea typeface="+mn-ea"/>
          <a:cs typeface="+mn-cs"/>
        </a:defRPr>
      </a:lvl5pPr>
      <a:lvl6pPr marL="2279060" algn="l" defTabSz="911625" rtl="0" eaLnBrk="1" latinLnBrk="0" hangingPunct="1">
        <a:defRPr sz="1800" kern="1200">
          <a:solidFill>
            <a:schemeClr val="tx1"/>
          </a:solidFill>
          <a:latin typeface="+mn-lt"/>
          <a:ea typeface="+mn-ea"/>
          <a:cs typeface="+mn-cs"/>
        </a:defRPr>
      </a:lvl6pPr>
      <a:lvl7pPr marL="2734871" algn="l" defTabSz="911625" rtl="0" eaLnBrk="1" latinLnBrk="0" hangingPunct="1">
        <a:defRPr sz="1800" kern="1200">
          <a:solidFill>
            <a:schemeClr val="tx1"/>
          </a:solidFill>
          <a:latin typeface="+mn-lt"/>
          <a:ea typeface="+mn-ea"/>
          <a:cs typeface="+mn-cs"/>
        </a:defRPr>
      </a:lvl7pPr>
      <a:lvl8pPr marL="3190686" algn="l" defTabSz="911625" rtl="0" eaLnBrk="1" latinLnBrk="0" hangingPunct="1">
        <a:defRPr sz="1800" kern="1200">
          <a:solidFill>
            <a:schemeClr val="tx1"/>
          </a:solidFill>
          <a:latin typeface="+mn-lt"/>
          <a:ea typeface="+mn-ea"/>
          <a:cs typeface="+mn-cs"/>
        </a:defRPr>
      </a:lvl8pPr>
      <a:lvl9pPr marL="3646495" algn="l" defTabSz="911625"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126" tIns="45565" rIns="91126" bIns="45565" numCol="1" anchor="ctr" anchorCtr="0" compatLnSpc="1">
            <a:prstTxWarp prst="textNoShape">
              <a:avLst/>
            </a:prstTxWarp>
          </a:bodyPr>
          <a:lstStyle/>
          <a:p>
            <a:pPr lvl="0"/>
            <a:r>
              <a:rPr lang="en-US" smtClean="0"/>
              <a:t>Click to edit Master title style</a:t>
            </a:r>
            <a:endParaRPr lang="en-US" dirty="0" smtClean="0"/>
          </a:p>
        </p:txBody>
      </p:sp>
      <p:sp>
        <p:nvSpPr>
          <p:cNvPr id="1027" name="Text Placeholder 2"/>
          <p:cNvSpPr>
            <a:spLocks noGrp="1"/>
          </p:cNvSpPr>
          <p:nvPr>
            <p:ph type="body" idx="1"/>
          </p:nvPr>
        </p:nvSpPr>
        <p:spPr bwMode="auto">
          <a:xfrm>
            <a:off x="352450" y="866775"/>
            <a:ext cx="8410575" cy="5259388"/>
          </a:xfrm>
          <a:prstGeom prst="rect">
            <a:avLst/>
          </a:prstGeom>
          <a:noFill/>
          <a:ln w="9525">
            <a:noFill/>
            <a:miter lim="800000"/>
            <a:headEnd/>
            <a:tailEnd/>
          </a:ln>
        </p:spPr>
        <p:txBody>
          <a:bodyPr vert="horz" wrap="square" lIns="91126" tIns="45565" rIns="91126" bIns="4556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6" name="Slide Number Placeholder 5"/>
          <p:cNvSpPr>
            <a:spLocks noGrp="1"/>
          </p:cNvSpPr>
          <p:nvPr>
            <p:ph type="sldNum" sz="quarter" idx="4"/>
          </p:nvPr>
        </p:nvSpPr>
        <p:spPr>
          <a:xfrm>
            <a:off x="8413750" y="6351604"/>
            <a:ext cx="381000" cy="365125"/>
          </a:xfrm>
          <a:prstGeom prst="rect">
            <a:avLst/>
          </a:prstGeom>
        </p:spPr>
        <p:txBody>
          <a:bodyPr vert="horz" lIns="91126" tIns="45565" rIns="91126" bIns="45565"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BAAD86A7-DF98-4833-9A9E-353DA9F97E65}" type="slidenum">
              <a:rPr lang="en-US"/>
              <a:pPr>
                <a:defRPr/>
              </a:pPr>
              <a:t>‹#›</a:t>
            </a:fld>
            <a:endParaRPr lang="en-US" dirty="0"/>
          </a:p>
        </p:txBody>
      </p:sp>
      <p:pic>
        <p:nvPicPr>
          <p:cNvPr id="1030" name="Picture 9" descr="horizontal-logo-green-text.jpg"/>
          <p:cNvPicPr>
            <a:picLocks noChangeAspect="1"/>
          </p:cNvPicPr>
          <p:nvPr/>
        </p:nvPicPr>
        <p:blipFill>
          <a:blip r:embed="rId5" cstate="print"/>
          <a:srcRect/>
          <a:stretch>
            <a:fillRect/>
          </a:stretch>
        </p:blipFill>
        <p:spPr bwMode="auto">
          <a:xfrm>
            <a:off x="457200" y="6354780"/>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4" r:id="rId1"/>
    <p:sldLayoutId id="2147483725" r:id="rId2"/>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642" algn="ctr" rtl="0" eaLnBrk="1" fontAlgn="base" hangingPunct="1">
        <a:spcBef>
          <a:spcPct val="0"/>
        </a:spcBef>
        <a:spcAft>
          <a:spcPct val="0"/>
        </a:spcAft>
        <a:defRPr sz="2400">
          <a:solidFill>
            <a:srgbClr val="106636"/>
          </a:solidFill>
          <a:latin typeface="Arial" charset="0"/>
          <a:cs typeface="Arial" charset="0"/>
        </a:defRPr>
      </a:lvl6pPr>
      <a:lvl7pPr marL="911284" algn="ctr" rtl="0" eaLnBrk="1" fontAlgn="base" hangingPunct="1">
        <a:spcBef>
          <a:spcPct val="0"/>
        </a:spcBef>
        <a:spcAft>
          <a:spcPct val="0"/>
        </a:spcAft>
        <a:defRPr sz="2400">
          <a:solidFill>
            <a:srgbClr val="106636"/>
          </a:solidFill>
          <a:latin typeface="Arial" charset="0"/>
          <a:cs typeface="Arial" charset="0"/>
        </a:defRPr>
      </a:lvl7pPr>
      <a:lvl8pPr marL="1366921" algn="ctr" rtl="0" eaLnBrk="1" fontAlgn="base" hangingPunct="1">
        <a:spcBef>
          <a:spcPct val="0"/>
        </a:spcBef>
        <a:spcAft>
          <a:spcPct val="0"/>
        </a:spcAft>
        <a:defRPr sz="2400">
          <a:solidFill>
            <a:srgbClr val="106636"/>
          </a:solidFill>
          <a:latin typeface="Arial" charset="0"/>
          <a:cs typeface="Arial" charset="0"/>
        </a:defRPr>
      </a:lvl8pPr>
      <a:lvl9pPr marL="1822568" algn="ctr" rtl="0" eaLnBrk="1" fontAlgn="base" hangingPunct="1">
        <a:spcBef>
          <a:spcPct val="0"/>
        </a:spcBef>
        <a:spcAft>
          <a:spcPct val="0"/>
        </a:spcAft>
        <a:defRPr sz="2400">
          <a:solidFill>
            <a:srgbClr val="106636"/>
          </a:solidFill>
          <a:latin typeface="Arial" charset="0"/>
          <a:cs typeface="Arial" charset="0"/>
        </a:defRPr>
      </a:lvl9pPr>
    </p:titleStyle>
    <p:bodyStyle>
      <a:lvl1pPr marL="341731" indent="-341731"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0415" indent="-284773"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39103" indent="-227827"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594750" indent="-227827"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0388" indent="-227827"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06033" indent="-227827" algn="l" defTabSz="91128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1674" indent="-227827" algn="l" defTabSz="91128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7315" indent="-227827" algn="l" defTabSz="91128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2957" indent="-227827" algn="l" defTabSz="91128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284" rtl="0" eaLnBrk="1" latinLnBrk="0" hangingPunct="1">
        <a:defRPr sz="1800" kern="1200">
          <a:solidFill>
            <a:schemeClr val="tx1"/>
          </a:solidFill>
          <a:latin typeface="+mn-lt"/>
          <a:ea typeface="+mn-ea"/>
          <a:cs typeface="+mn-cs"/>
        </a:defRPr>
      </a:lvl1pPr>
      <a:lvl2pPr marL="455642" algn="l" defTabSz="911284" rtl="0" eaLnBrk="1" latinLnBrk="0" hangingPunct="1">
        <a:defRPr sz="1800" kern="1200">
          <a:solidFill>
            <a:schemeClr val="tx1"/>
          </a:solidFill>
          <a:latin typeface="+mn-lt"/>
          <a:ea typeface="+mn-ea"/>
          <a:cs typeface="+mn-cs"/>
        </a:defRPr>
      </a:lvl2pPr>
      <a:lvl3pPr marL="911284" algn="l" defTabSz="911284" rtl="0" eaLnBrk="1" latinLnBrk="0" hangingPunct="1">
        <a:defRPr sz="1800" kern="1200">
          <a:solidFill>
            <a:schemeClr val="tx1"/>
          </a:solidFill>
          <a:latin typeface="+mn-lt"/>
          <a:ea typeface="+mn-ea"/>
          <a:cs typeface="+mn-cs"/>
        </a:defRPr>
      </a:lvl3pPr>
      <a:lvl4pPr marL="1366921" algn="l" defTabSz="911284" rtl="0" eaLnBrk="1" latinLnBrk="0" hangingPunct="1">
        <a:defRPr sz="1800" kern="1200">
          <a:solidFill>
            <a:schemeClr val="tx1"/>
          </a:solidFill>
          <a:latin typeface="+mn-lt"/>
          <a:ea typeface="+mn-ea"/>
          <a:cs typeface="+mn-cs"/>
        </a:defRPr>
      </a:lvl4pPr>
      <a:lvl5pPr marL="1822568" algn="l" defTabSz="911284" rtl="0" eaLnBrk="1" latinLnBrk="0" hangingPunct="1">
        <a:defRPr sz="1800" kern="1200">
          <a:solidFill>
            <a:schemeClr val="tx1"/>
          </a:solidFill>
          <a:latin typeface="+mn-lt"/>
          <a:ea typeface="+mn-ea"/>
          <a:cs typeface="+mn-cs"/>
        </a:defRPr>
      </a:lvl5pPr>
      <a:lvl6pPr marL="2278208" algn="l" defTabSz="911284" rtl="0" eaLnBrk="1" latinLnBrk="0" hangingPunct="1">
        <a:defRPr sz="1800" kern="1200">
          <a:solidFill>
            <a:schemeClr val="tx1"/>
          </a:solidFill>
          <a:latin typeface="+mn-lt"/>
          <a:ea typeface="+mn-ea"/>
          <a:cs typeface="+mn-cs"/>
        </a:defRPr>
      </a:lvl6pPr>
      <a:lvl7pPr marL="2733850" algn="l" defTabSz="911284" rtl="0" eaLnBrk="1" latinLnBrk="0" hangingPunct="1">
        <a:defRPr sz="1800" kern="1200">
          <a:solidFill>
            <a:schemeClr val="tx1"/>
          </a:solidFill>
          <a:latin typeface="+mn-lt"/>
          <a:ea typeface="+mn-ea"/>
          <a:cs typeface="+mn-cs"/>
        </a:defRPr>
      </a:lvl7pPr>
      <a:lvl8pPr marL="3189495" algn="l" defTabSz="911284" rtl="0" eaLnBrk="1" latinLnBrk="0" hangingPunct="1">
        <a:defRPr sz="1800" kern="1200">
          <a:solidFill>
            <a:schemeClr val="tx1"/>
          </a:solidFill>
          <a:latin typeface="+mn-lt"/>
          <a:ea typeface="+mn-ea"/>
          <a:cs typeface="+mn-cs"/>
        </a:defRPr>
      </a:lvl8pPr>
      <a:lvl9pPr marL="3645136" algn="l" defTabSz="911284"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258" tIns="45630" rIns="91258" bIns="4563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52442" y="866775"/>
            <a:ext cx="8410575" cy="5259388"/>
          </a:xfrm>
          <a:prstGeom prst="rect">
            <a:avLst/>
          </a:prstGeom>
          <a:noFill/>
          <a:ln w="9525">
            <a:noFill/>
            <a:miter lim="800000"/>
            <a:headEnd/>
            <a:tailEnd/>
          </a:ln>
        </p:spPr>
        <p:txBody>
          <a:bodyPr vert="horz" wrap="square" lIns="91258" tIns="45630" rIns="91258" bIns="4563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258" tIns="45630" rIns="91258" bIns="4563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dirty="0"/>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258" tIns="45630" rIns="91258" bIns="4563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D1C3E240-9EB6-4604-A43D-9910B3F588EA}" type="slidenum">
              <a:rPr lang="en-US"/>
              <a:pPr>
                <a:defRPr/>
              </a:pPr>
              <a:t>‹#›</a:t>
            </a:fld>
            <a:endParaRPr lang="en-US" dirty="0"/>
          </a:p>
        </p:txBody>
      </p:sp>
      <p:pic>
        <p:nvPicPr>
          <p:cNvPr id="1030" name="Picture 9" descr="horizontal-logo-green-text.jpg"/>
          <p:cNvPicPr>
            <a:picLocks noChangeAspect="1"/>
          </p:cNvPicPr>
          <p:nvPr/>
        </p:nvPicPr>
        <p:blipFill>
          <a:blip r:embed="rId4" cstate="print"/>
          <a:srcRect/>
          <a:stretch>
            <a:fillRect/>
          </a:stretch>
        </p:blipFill>
        <p:spPr bwMode="auto">
          <a:xfrm>
            <a:off x="457200" y="6354780"/>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7" r:id="rId1"/>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6294" algn="ctr" rtl="0" eaLnBrk="1" fontAlgn="base" hangingPunct="1">
        <a:spcBef>
          <a:spcPct val="0"/>
        </a:spcBef>
        <a:spcAft>
          <a:spcPct val="0"/>
        </a:spcAft>
        <a:defRPr sz="2400">
          <a:solidFill>
            <a:srgbClr val="106636"/>
          </a:solidFill>
          <a:latin typeface="Arial" charset="0"/>
          <a:cs typeface="Arial" charset="0"/>
        </a:defRPr>
      </a:lvl6pPr>
      <a:lvl7pPr marL="912583" algn="ctr" rtl="0" eaLnBrk="1" fontAlgn="base" hangingPunct="1">
        <a:spcBef>
          <a:spcPct val="0"/>
        </a:spcBef>
        <a:spcAft>
          <a:spcPct val="0"/>
        </a:spcAft>
        <a:defRPr sz="2400">
          <a:solidFill>
            <a:srgbClr val="106636"/>
          </a:solidFill>
          <a:latin typeface="Arial" charset="0"/>
          <a:cs typeface="Arial" charset="0"/>
        </a:defRPr>
      </a:lvl7pPr>
      <a:lvl8pPr marL="1368877" algn="ctr" rtl="0" eaLnBrk="1" fontAlgn="base" hangingPunct="1">
        <a:spcBef>
          <a:spcPct val="0"/>
        </a:spcBef>
        <a:spcAft>
          <a:spcPct val="0"/>
        </a:spcAft>
        <a:defRPr sz="2400">
          <a:solidFill>
            <a:srgbClr val="106636"/>
          </a:solidFill>
          <a:latin typeface="Arial" charset="0"/>
          <a:cs typeface="Arial" charset="0"/>
        </a:defRPr>
      </a:lvl8pPr>
      <a:lvl9pPr marL="1825168" algn="ctr" rtl="0" eaLnBrk="1" fontAlgn="base" hangingPunct="1">
        <a:spcBef>
          <a:spcPct val="0"/>
        </a:spcBef>
        <a:spcAft>
          <a:spcPct val="0"/>
        </a:spcAft>
        <a:defRPr sz="2400">
          <a:solidFill>
            <a:srgbClr val="106636"/>
          </a:solidFill>
          <a:latin typeface="Arial" charset="0"/>
          <a:cs typeface="Arial" charset="0"/>
        </a:defRPr>
      </a:lvl9pPr>
    </p:titleStyle>
    <p:bodyStyle>
      <a:lvl1pPr marL="342219" indent="-342219" algn="l" rtl="0" eaLnBrk="1" fontAlgn="base" hangingPunct="1">
        <a:spcBef>
          <a:spcPct val="20000"/>
        </a:spcBef>
        <a:spcAft>
          <a:spcPct val="0"/>
        </a:spcAft>
        <a:buFont typeface="Arial" pitchFamily="34" charset="0"/>
        <a:buChar char="•"/>
        <a:defRPr sz="2400" b="1" kern="1200">
          <a:solidFill>
            <a:srgbClr val="146737"/>
          </a:solidFill>
          <a:latin typeface="Arial" pitchFamily="34" charset="0"/>
          <a:ea typeface="+mn-ea"/>
          <a:cs typeface="Arial" pitchFamily="34" charset="0"/>
        </a:defRPr>
      </a:lvl1pPr>
      <a:lvl2pPr marL="741473" indent="-285180" algn="l" rtl="0" eaLnBrk="1" fontAlgn="base" hangingPunct="1">
        <a:spcBef>
          <a:spcPct val="20000"/>
        </a:spcBef>
        <a:spcAft>
          <a:spcPct val="0"/>
        </a:spcAft>
        <a:buFont typeface="Arial" pitchFamily="34" charset="0"/>
        <a:buChar char="–"/>
        <a:defRPr sz="2200" kern="1200">
          <a:solidFill>
            <a:srgbClr val="404040"/>
          </a:solidFill>
          <a:latin typeface="Arial" pitchFamily="34" charset="0"/>
          <a:ea typeface="+mn-ea"/>
          <a:cs typeface="Arial" pitchFamily="34" charset="0"/>
        </a:defRPr>
      </a:lvl2pPr>
      <a:lvl3pPr marL="1140731" indent="-22815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3pPr>
      <a:lvl4pPr marL="1597023" indent="-22815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4pPr>
      <a:lvl5pPr marL="2053313" indent="-22815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5pPr>
      <a:lvl6pPr marL="2509607" indent="-228150" algn="l" defTabSz="91258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5900" indent="-228150" algn="l" defTabSz="91258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2191" indent="-228150" algn="l" defTabSz="91258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8480" indent="-228150" algn="l" defTabSz="91258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2583" rtl="0" eaLnBrk="1" latinLnBrk="0" hangingPunct="1">
        <a:defRPr sz="1800" kern="1200">
          <a:solidFill>
            <a:schemeClr val="tx1"/>
          </a:solidFill>
          <a:latin typeface="+mn-lt"/>
          <a:ea typeface="+mn-ea"/>
          <a:cs typeface="+mn-cs"/>
        </a:defRPr>
      </a:lvl1pPr>
      <a:lvl2pPr marL="456294" algn="l" defTabSz="912583" rtl="0" eaLnBrk="1" latinLnBrk="0" hangingPunct="1">
        <a:defRPr sz="1800" kern="1200">
          <a:solidFill>
            <a:schemeClr val="tx1"/>
          </a:solidFill>
          <a:latin typeface="+mn-lt"/>
          <a:ea typeface="+mn-ea"/>
          <a:cs typeface="+mn-cs"/>
        </a:defRPr>
      </a:lvl2pPr>
      <a:lvl3pPr marL="912583" algn="l" defTabSz="912583" rtl="0" eaLnBrk="1" latinLnBrk="0" hangingPunct="1">
        <a:defRPr sz="1800" kern="1200">
          <a:solidFill>
            <a:schemeClr val="tx1"/>
          </a:solidFill>
          <a:latin typeface="+mn-lt"/>
          <a:ea typeface="+mn-ea"/>
          <a:cs typeface="+mn-cs"/>
        </a:defRPr>
      </a:lvl3pPr>
      <a:lvl4pPr marL="1368877" algn="l" defTabSz="912583" rtl="0" eaLnBrk="1" latinLnBrk="0" hangingPunct="1">
        <a:defRPr sz="1800" kern="1200">
          <a:solidFill>
            <a:schemeClr val="tx1"/>
          </a:solidFill>
          <a:latin typeface="+mn-lt"/>
          <a:ea typeface="+mn-ea"/>
          <a:cs typeface="+mn-cs"/>
        </a:defRPr>
      </a:lvl4pPr>
      <a:lvl5pPr marL="1825168" algn="l" defTabSz="912583" rtl="0" eaLnBrk="1" latinLnBrk="0" hangingPunct="1">
        <a:defRPr sz="1800" kern="1200">
          <a:solidFill>
            <a:schemeClr val="tx1"/>
          </a:solidFill>
          <a:latin typeface="+mn-lt"/>
          <a:ea typeface="+mn-ea"/>
          <a:cs typeface="+mn-cs"/>
        </a:defRPr>
      </a:lvl5pPr>
      <a:lvl6pPr marL="2281461" algn="l" defTabSz="912583" rtl="0" eaLnBrk="1" latinLnBrk="0" hangingPunct="1">
        <a:defRPr sz="1800" kern="1200">
          <a:solidFill>
            <a:schemeClr val="tx1"/>
          </a:solidFill>
          <a:latin typeface="+mn-lt"/>
          <a:ea typeface="+mn-ea"/>
          <a:cs typeface="+mn-cs"/>
        </a:defRPr>
      </a:lvl6pPr>
      <a:lvl7pPr marL="2737751" algn="l" defTabSz="912583" rtl="0" eaLnBrk="1" latinLnBrk="0" hangingPunct="1">
        <a:defRPr sz="1800" kern="1200">
          <a:solidFill>
            <a:schemeClr val="tx1"/>
          </a:solidFill>
          <a:latin typeface="+mn-lt"/>
          <a:ea typeface="+mn-ea"/>
          <a:cs typeface="+mn-cs"/>
        </a:defRPr>
      </a:lvl7pPr>
      <a:lvl8pPr marL="3194045" algn="l" defTabSz="912583" rtl="0" eaLnBrk="1" latinLnBrk="0" hangingPunct="1">
        <a:defRPr sz="1800" kern="1200">
          <a:solidFill>
            <a:schemeClr val="tx1"/>
          </a:solidFill>
          <a:latin typeface="+mn-lt"/>
          <a:ea typeface="+mn-ea"/>
          <a:cs typeface="+mn-cs"/>
        </a:defRPr>
      </a:lvl8pPr>
      <a:lvl9pPr marL="3650335" algn="l" defTabSz="912583"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0" y="0"/>
            <a:ext cx="9144000" cy="731520"/>
          </a:xfrm>
          <a:prstGeom prst="rect">
            <a:avLst/>
          </a:prstGeom>
          <a:noFill/>
          <a:ln w="9525">
            <a:noFill/>
            <a:miter lim="800000"/>
            <a:headEnd/>
            <a:tailEnd/>
          </a:ln>
        </p:spPr>
        <p:txBody>
          <a:bodyPr vert="horz" wrap="square" lIns="91169" tIns="45587" rIns="91169" bIns="45587" numCol="1" anchor="ctr" anchorCtr="0" compatLnSpc="1">
            <a:prstTxWarp prst="textNoShape">
              <a:avLst/>
            </a:prstTxWarp>
          </a:bodyPr>
          <a:lstStyle/>
          <a:p>
            <a:pPr lvl="0"/>
            <a:r>
              <a:rPr lang="en-US" dirty="0" smtClean="0"/>
              <a:t>Click to edit Master title style</a:t>
            </a:r>
          </a:p>
        </p:txBody>
      </p:sp>
      <p:sp>
        <p:nvSpPr>
          <p:cNvPr id="2051" name="Text Placeholder 2"/>
          <p:cNvSpPr>
            <a:spLocks noGrp="1"/>
          </p:cNvSpPr>
          <p:nvPr>
            <p:ph type="body" idx="1"/>
          </p:nvPr>
        </p:nvSpPr>
        <p:spPr bwMode="auto">
          <a:xfrm>
            <a:off x="352438" y="866775"/>
            <a:ext cx="8410575" cy="5259388"/>
          </a:xfrm>
          <a:prstGeom prst="rect">
            <a:avLst/>
          </a:prstGeom>
          <a:noFill/>
          <a:ln w="9525">
            <a:noFill/>
            <a:miter lim="800000"/>
            <a:headEnd/>
            <a:tailEnd/>
          </a:ln>
        </p:spPr>
        <p:txBody>
          <a:bodyPr vert="horz" wrap="square" lIns="91169" tIns="45587" rIns="91169" bIns="45587"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169" tIns="45587" rIns="91169" bIns="45587" rtlCol="0" anchor="ctr"/>
          <a:lstStyle>
            <a:lvl1pPr algn="r" eaLnBrk="1" fontAlgn="auto" hangingPunct="1">
              <a:spcBef>
                <a:spcPts val="0"/>
              </a:spcBef>
              <a:spcAft>
                <a:spcPts val="0"/>
              </a:spcAft>
              <a:defRPr sz="1200">
                <a:solidFill>
                  <a:srgbClr val="106636"/>
                </a:solidFill>
                <a:latin typeface="Arial" pitchFamily="34" charset="0"/>
                <a:cs typeface="Arial" pitchFamily="34" charset="0"/>
              </a:defRPr>
            </a:lvl1pPr>
          </a:lstStyle>
          <a:p>
            <a:pPr>
              <a:defRPr/>
            </a:pPr>
            <a:fld id="{0706B74A-FC86-4F43-83EB-56E873241F13}" type="slidenum">
              <a:rPr lang="en-US"/>
              <a:pPr>
                <a:defRPr/>
              </a:pPr>
              <a:t>‹#›</a:t>
            </a:fld>
            <a:endParaRPr lang="en-US" dirty="0"/>
          </a:p>
        </p:txBody>
      </p:sp>
      <p:pic>
        <p:nvPicPr>
          <p:cNvPr id="2053" name="Picture 9" descr="horizontal-logo-green-text.jpg"/>
          <p:cNvPicPr>
            <a:picLocks noChangeAspect="1"/>
          </p:cNvPicPr>
          <p:nvPr/>
        </p:nvPicPr>
        <p:blipFill>
          <a:blip r:embed="rId4" cstate="print"/>
          <a:srcRect/>
          <a:stretch>
            <a:fillRect/>
          </a:stretch>
        </p:blipFill>
        <p:spPr bwMode="auto">
          <a:xfrm>
            <a:off x="457200" y="6354776"/>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9" r:id="rId1"/>
  </p:sldLayoutIdLst>
  <p:hf hdr="0" dt="0"/>
  <p:txStyles>
    <p:titleStyle>
      <a:lvl1pPr algn="ctr" rtl="0" eaLnBrk="1" fontAlgn="base" hangingPunct="1">
        <a:spcBef>
          <a:spcPct val="0"/>
        </a:spcBef>
        <a:spcAft>
          <a:spcPct val="0"/>
        </a:spcAft>
        <a:defRPr sz="2600" b="1"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340795" indent="-340795"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0234" indent="-283732"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169" tIns="45587" rIns="91169" bIns="45587"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352438" y="866775"/>
            <a:ext cx="8410575" cy="5259388"/>
          </a:xfrm>
          <a:prstGeom prst="rect">
            <a:avLst/>
          </a:prstGeom>
          <a:noFill/>
          <a:ln w="9525">
            <a:noFill/>
            <a:miter lim="800000"/>
            <a:headEnd/>
            <a:tailEnd/>
          </a:ln>
        </p:spPr>
        <p:txBody>
          <a:bodyPr vert="horz" wrap="square" lIns="91169" tIns="45587" rIns="91169" bIns="4558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169" tIns="45587" rIns="91169" bIns="45587" rtlCol="0" anchor="ctr"/>
          <a:lstStyle>
            <a:lvl1pPr algn="r" eaLnBrk="1" fontAlgn="auto" hangingPunct="1">
              <a:spcBef>
                <a:spcPts val="0"/>
              </a:spcBef>
              <a:spcAft>
                <a:spcPts val="0"/>
              </a:spcAft>
              <a:defRPr sz="1200">
                <a:solidFill>
                  <a:srgbClr val="106636"/>
                </a:solidFill>
                <a:latin typeface="Arial" pitchFamily="34" charset="0"/>
                <a:cs typeface="Arial" pitchFamily="34" charset="0"/>
              </a:defRPr>
            </a:lvl1pPr>
          </a:lstStyle>
          <a:p>
            <a:pPr>
              <a:defRPr/>
            </a:pPr>
            <a:fld id="{0706B74A-FC86-4F43-83EB-56E873241F13}" type="slidenum">
              <a:rPr lang="en-US"/>
              <a:pPr>
                <a:defRPr/>
              </a:pPr>
              <a:t>‹#›</a:t>
            </a:fld>
            <a:endParaRPr lang="en-US" dirty="0"/>
          </a:p>
        </p:txBody>
      </p:sp>
      <p:pic>
        <p:nvPicPr>
          <p:cNvPr id="2053" name="Picture 9" descr="horizontal-logo-green-text.jpg"/>
          <p:cNvPicPr>
            <a:picLocks noChangeAspect="1"/>
          </p:cNvPicPr>
          <p:nvPr/>
        </p:nvPicPr>
        <p:blipFill>
          <a:blip r:embed="rId7" cstate="print"/>
          <a:srcRect/>
          <a:stretch>
            <a:fillRect/>
          </a:stretch>
        </p:blipFill>
        <p:spPr bwMode="auto">
          <a:xfrm>
            <a:off x="457200" y="6354776"/>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340795" indent="-340795"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0234" indent="-283732"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169" tIns="45587" rIns="91169" bIns="45587"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352438" y="866775"/>
            <a:ext cx="8410575" cy="5259388"/>
          </a:xfrm>
          <a:prstGeom prst="rect">
            <a:avLst/>
          </a:prstGeom>
          <a:noFill/>
          <a:ln w="9525">
            <a:noFill/>
            <a:miter lim="800000"/>
            <a:headEnd/>
            <a:tailEnd/>
          </a:ln>
        </p:spPr>
        <p:txBody>
          <a:bodyPr vert="horz" wrap="square" lIns="91169" tIns="45587" rIns="91169" bIns="4558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169" tIns="45587" rIns="91169" bIns="45587" rtlCol="0" anchor="ctr"/>
          <a:lstStyle>
            <a:lvl1pPr algn="r" eaLnBrk="1" fontAlgn="auto" hangingPunct="1">
              <a:spcBef>
                <a:spcPts val="0"/>
              </a:spcBef>
              <a:spcAft>
                <a:spcPts val="0"/>
              </a:spcAft>
              <a:defRPr sz="1200">
                <a:solidFill>
                  <a:srgbClr val="106636"/>
                </a:solidFill>
                <a:latin typeface="Arial" pitchFamily="34" charset="0"/>
                <a:cs typeface="Arial" pitchFamily="34" charset="0"/>
              </a:defRPr>
            </a:lvl1pPr>
          </a:lstStyle>
          <a:p>
            <a:pPr>
              <a:defRPr/>
            </a:pPr>
            <a:fld id="{0706B74A-FC86-4F43-83EB-56E873241F13}" type="slidenum">
              <a:rPr lang="en-US"/>
              <a:pPr>
                <a:defRPr/>
              </a:pPr>
              <a:t>‹#›</a:t>
            </a:fld>
            <a:endParaRPr lang="en-US" dirty="0"/>
          </a:p>
        </p:txBody>
      </p:sp>
      <p:pic>
        <p:nvPicPr>
          <p:cNvPr id="2053" name="Picture 9" descr="horizontal-logo-green-text.jpg"/>
          <p:cNvPicPr>
            <a:picLocks noChangeAspect="1"/>
          </p:cNvPicPr>
          <p:nvPr/>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340795" indent="-340795"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0234" indent="-283732"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35938" name="Rectangle 2"/>
          <p:cNvSpPr>
            <a:spLocks noGrp="1" noChangeArrowheads="1"/>
          </p:cNvSpPr>
          <p:nvPr>
            <p:ph type="title"/>
          </p:nvPr>
        </p:nvSpPr>
        <p:spPr bwMode="auto">
          <a:xfrm>
            <a:off x="3041650" y="161925"/>
            <a:ext cx="5165725" cy="723900"/>
          </a:xfrm>
          <a:prstGeom prst="rect">
            <a:avLst/>
          </a:prstGeom>
          <a:noFill/>
          <a:ln w="9525">
            <a:noFill/>
            <a:miter lim="800000"/>
            <a:headEnd/>
            <a:tailEnd/>
          </a:ln>
          <a:effectLst/>
        </p:spPr>
        <p:txBody>
          <a:bodyPr vert="horz" wrap="square" lIns="91216" tIns="45609" rIns="91216" bIns="45609"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457200" y="1270013"/>
            <a:ext cx="8229600" cy="5199063"/>
          </a:xfrm>
          <a:prstGeom prst="rect">
            <a:avLst/>
          </a:prstGeom>
          <a:noFill/>
          <a:ln w="9525">
            <a:noFill/>
            <a:miter lim="800000"/>
            <a:headEnd/>
            <a:tailEnd/>
          </a:ln>
        </p:spPr>
        <p:txBody>
          <a:bodyPr vert="horz" wrap="square" lIns="91216" tIns="45609" rIns="91216" bIns="4560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35940" name="Rectangle 4"/>
          <p:cNvSpPr>
            <a:spLocks noGrp="1" noChangeArrowheads="1"/>
          </p:cNvSpPr>
          <p:nvPr>
            <p:ph type="sldNum" sz="quarter" idx="4"/>
          </p:nvPr>
        </p:nvSpPr>
        <p:spPr bwMode="auto">
          <a:xfrm>
            <a:off x="8766178" y="6619888"/>
            <a:ext cx="377825" cy="238125"/>
          </a:xfrm>
          <a:prstGeom prst="rect">
            <a:avLst/>
          </a:prstGeom>
          <a:noFill/>
          <a:ln w="9525">
            <a:noFill/>
            <a:miter lim="800000"/>
            <a:headEnd/>
            <a:tailEnd/>
          </a:ln>
          <a:effectLst/>
        </p:spPr>
        <p:txBody>
          <a:bodyPr vert="horz" wrap="square" lIns="91216" tIns="45609" rIns="91216" bIns="45609" numCol="1" anchor="t" anchorCtr="0" compatLnSpc="1">
            <a:prstTxWarp prst="textNoShape">
              <a:avLst/>
            </a:prstTxWarp>
          </a:bodyPr>
          <a:lstStyle>
            <a:lvl1pPr algn="r" eaLnBrk="1" hangingPunct="1">
              <a:defRPr sz="1000" b="1">
                <a:solidFill>
                  <a:srgbClr val="000000"/>
                </a:solidFill>
                <a:latin typeface="Arial" pitchFamily="34" charset="0"/>
                <a:cs typeface="+mn-cs"/>
              </a:defRPr>
            </a:lvl1pPr>
          </a:lstStyle>
          <a:p>
            <a:pPr>
              <a:defRPr/>
            </a:pPr>
            <a:fld id="{3150EC00-9A0A-49C1-95F3-32FE6EB7CA19}" type="slidenum">
              <a:rPr lang="en-US"/>
              <a:pPr>
                <a:defRPr/>
              </a:pPr>
              <a:t>‹#›</a:t>
            </a:fld>
            <a:endParaRPr lang="en-US" dirty="0"/>
          </a:p>
        </p:txBody>
      </p:sp>
      <p:sp>
        <p:nvSpPr>
          <p:cNvPr id="935942" name="Rectangle 6"/>
          <p:cNvSpPr>
            <a:spLocks noChangeArrowheads="1"/>
          </p:cNvSpPr>
          <p:nvPr/>
        </p:nvSpPr>
        <p:spPr bwMode="auto">
          <a:xfrm>
            <a:off x="0" y="987425"/>
            <a:ext cx="9144000" cy="42863"/>
          </a:xfrm>
          <a:prstGeom prst="rect">
            <a:avLst/>
          </a:prstGeom>
          <a:gradFill rotWithShape="1">
            <a:gsLst>
              <a:gs pos="0">
                <a:srgbClr val="DDEBCF"/>
              </a:gs>
              <a:gs pos="50000">
                <a:srgbClr val="9CB86E"/>
              </a:gs>
              <a:gs pos="100000">
                <a:srgbClr val="156B13"/>
              </a:gs>
            </a:gsLst>
            <a:lin ang="5400000" scaled="1"/>
          </a:gradFill>
          <a:ln w="6350">
            <a:solidFill>
              <a:schemeClr val="tx1"/>
            </a:solidFill>
            <a:miter lim="800000"/>
            <a:headEnd/>
            <a:tailEnd/>
          </a:ln>
          <a:effectLst/>
        </p:spPr>
        <p:txBody>
          <a:bodyPr lIns="85348" tIns="41923" rIns="85348" bIns="41923"/>
          <a:lstStyle/>
          <a:p>
            <a:pPr defTabSz="864350" eaLnBrk="0" hangingPunct="0">
              <a:lnSpc>
                <a:spcPct val="85000"/>
              </a:lnSpc>
              <a:defRPr/>
            </a:pPr>
            <a:endParaRPr lang="en-US" sz="2200" b="1" i="1" dirty="0">
              <a:solidFill>
                <a:srgbClr val="000000"/>
              </a:solidFill>
              <a:effectLst>
                <a:outerShdw blurRad="38100" dist="38100" dir="2700000" algn="tl">
                  <a:srgbClr val="FFFFFF"/>
                </a:outerShdw>
              </a:effectLst>
              <a:latin typeface="Book Antiqua" pitchFamily="18" charset="0"/>
              <a:cs typeface="Arial" pitchFamily="34" charset="0"/>
            </a:endParaRPr>
          </a:p>
        </p:txBody>
      </p:sp>
      <p:pic>
        <p:nvPicPr>
          <p:cNvPr id="4102" name="Picture 7" descr="New_DOE_Logo_Color_042808"/>
          <p:cNvPicPr>
            <a:picLocks noChangeAspect="1" noChangeArrowheads="1"/>
          </p:cNvPicPr>
          <p:nvPr/>
        </p:nvPicPr>
        <p:blipFill>
          <a:blip r:embed="rId3" cstate="print"/>
          <a:srcRect/>
          <a:stretch>
            <a:fillRect/>
          </a:stretch>
        </p:blipFill>
        <p:spPr bwMode="auto">
          <a:xfrm>
            <a:off x="266700" y="190513"/>
            <a:ext cx="1925638" cy="485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8" r:id="rId1"/>
  </p:sldLayoutIdLst>
  <p:txStyles>
    <p:titleStyle>
      <a:lvl1pPr algn="ctr" defTabSz="909844" rtl="0" eaLnBrk="1" fontAlgn="base" hangingPunct="1">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defTabSz="909844" rtl="0" eaLnBrk="1" fontAlgn="base" hangingPunct="1">
        <a:spcBef>
          <a:spcPct val="0"/>
        </a:spcBef>
        <a:spcAft>
          <a:spcPct val="0"/>
        </a:spcAft>
        <a:defRPr sz="2800">
          <a:solidFill>
            <a:schemeClr val="tx1"/>
          </a:solidFill>
          <a:effectLst>
            <a:outerShdw blurRad="38100" dist="38100" dir="2700000" algn="tl">
              <a:srgbClr val="C0C0C0"/>
            </a:outerShdw>
          </a:effectLst>
          <a:latin typeface="Arial" pitchFamily="34" charset="0"/>
        </a:defRPr>
      </a:lvl2pPr>
      <a:lvl3pPr algn="ctr" defTabSz="909844" rtl="0" eaLnBrk="1" fontAlgn="base" hangingPunct="1">
        <a:spcBef>
          <a:spcPct val="0"/>
        </a:spcBef>
        <a:spcAft>
          <a:spcPct val="0"/>
        </a:spcAft>
        <a:defRPr sz="2800">
          <a:solidFill>
            <a:schemeClr val="tx1"/>
          </a:solidFill>
          <a:effectLst>
            <a:outerShdw blurRad="38100" dist="38100" dir="2700000" algn="tl">
              <a:srgbClr val="C0C0C0"/>
            </a:outerShdw>
          </a:effectLst>
          <a:latin typeface="Arial" pitchFamily="34" charset="0"/>
        </a:defRPr>
      </a:lvl3pPr>
      <a:lvl4pPr algn="ctr" defTabSz="909844" rtl="0" eaLnBrk="1" fontAlgn="base" hangingPunct="1">
        <a:spcBef>
          <a:spcPct val="0"/>
        </a:spcBef>
        <a:spcAft>
          <a:spcPct val="0"/>
        </a:spcAft>
        <a:defRPr sz="2800">
          <a:solidFill>
            <a:schemeClr val="tx1"/>
          </a:solidFill>
          <a:effectLst>
            <a:outerShdw blurRad="38100" dist="38100" dir="2700000" algn="tl">
              <a:srgbClr val="C0C0C0"/>
            </a:outerShdw>
          </a:effectLst>
          <a:latin typeface="Arial" pitchFamily="34" charset="0"/>
        </a:defRPr>
      </a:lvl4pPr>
      <a:lvl5pPr algn="ctr" defTabSz="909844" rtl="0" eaLnBrk="1" fontAlgn="base" hangingPunct="1">
        <a:spcBef>
          <a:spcPct val="0"/>
        </a:spcBef>
        <a:spcAft>
          <a:spcPct val="0"/>
        </a:spcAft>
        <a:defRPr sz="2800">
          <a:solidFill>
            <a:schemeClr val="tx1"/>
          </a:solidFill>
          <a:effectLst>
            <a:outerShdw blurRad="38100" dist="38100" dir="2700000" algn="tl">
              <a:srgbClr val="C0C0C0"/>
            </a:outerShdw>
          </a:effectLst>
          <a:latin typeface="Arial" pitchFamily="34" charset="0"/>
        </a:defRPr>
      </a:lvl5pPr>
      <a:lvl6pPr marL="409428" algn="ctr" defTabSz="912684" rtl="0" eaLnBrk="1" fontAlgn="base" hangingPunct="1">
        <a:spcBef>
          <a:spcPct val="0"/>
        </a:spcBef>
        <a:spcAft>
          <a:spcPct val="0"/>
        </a:spcAft>
        <a:defRPr sz="2800">
          <a:solidFill>
            <a:schemeClr val="tx1"/>
          </a:solidFill>
          <a:effectLst>
            <a:outerShdw blurRad="38100" dist="38100" dir="2700000" algn="tl">
              <a:srgbClr val="C0C0C0"/>
            </a:outerShdw>
          </a:effectLst>
          <a:latin typeface="Arial" pitchFamily="34" charset="0"/>
        </a:defRPr>
      </a:lvl6pPr>
      <a:lvl7pPr marL="818855" algn="ctr" defTabSz="912684" rtl="0" eaLnBrk="1" fontAlgn="base" hangingPunct="1">
        <a:spcBef>
          <a:spcPct val="0"/>
        </a:spcBef>
        <a:spcAft>
          <a:spcPct val="0"/>
        </a:spcAft>
        <a:defRPr sz="2800">
          <a:solidFill>
            <a:schemeClr val="tx1"/>
          </a:solidFill>
          <a:effectLst>
            <a:outerShdw blurRad="38100" dist="38100" dir="2700000" algn="tl">
              <a:srgbClr val="C0C0C0"/>
            </a:outerShdw>
          </a:effectLst>
          <a:latin typeface="Arial" pitchFamily="34" charset="0"/>
        </a:defRPr>
      </a:lvl7pPr>
      <a:lvl8pPr marL="1228284" algn="ctr" defTabSz="912684" rtl="0" eaLnBrk="1" fontAlgn="base" hangingPunct="1">
        <a:spcBef>
          <a:spcPct val="0"/>
        </a:spcBef>
        <a:spcAft>
          <a:spcPct val="0"/>
        </a:spcAft>
        <a:defRPr sz="2800">
          <a:solidFill>
            <a:schemeClr val="tx1"/>
          </a:solidFill>
          <a:effectLst>
            <a:outerShdw blurRad="38100" dist="38100" dir="2700000" algn="tl">
              <a:srgbClr val="C0C0C0"/>
            </a:outerShdw>
          </a:effectLst>
          <a:latin typeface="Arial" pitchFamily="34" charset="0"/>
        </a:defRPr>
      </a:lvl8pPr>
      <a:lvl9pPr marL="1637712" algn="ctr" defTabSz="912684" rtl="0" eaLnBrk="1" fontAlgn="base" hangingPunct="1">
        <a:spcBef>
          <a:spcPct val="0"/>
        </a:spcBef>
        <a:spcAft>
          <a:spcPct val="0"/>
        </a:spcAft>
        <a:defRPr sz="2800">
          <a:solidFill>
            <a:schemeClr val="tx1"/>
          </a:solidFill>
          <a:effectLst>
            <a:outerShdw blurRad="38100" dist="38100" dir="2700000" algn="tl">
              <a:srgbClr val="C0C0C0"/>
            </a:outerShdw>
          </a:effectLst>
          <a:latin typeface="Arial" pitchFamily="34" charset="0"/>
        </a:defRPr>
      </a:lvl9pPr>
    </p:titleStyle>
    <p:bodyStyle>
      <a:lvl1pPr marL="223497" indent="-223497" algn="l" defTabSz="909844" rtl="0" eaLnBrk="1" fontAlgn="base" hangingPunct="1">
        <a:spcBef>
          <a:spcPct val="20000"/>
        </a:spcBef>
        <a:spcAft>
          <a:spcPct val="0"/>
        </a:spcAft>
        <a:buFont typeface="Wingdings" pitchFamily="2" charset="2"/>
        <a:buChar char="§"/>
        <a:defRPr sz="2000" b="1">
          <a:solidFill>
            <a:schemeClr val="tx1"/>
          </a:solidFill>
          <a:latin typeface="+mn-lt"/>
          <a:ea typeface="+mn-ea"/>
          <a:cs typeface="+mn-cs"/>
        </a:defRPr>
      </a:lvl1pPr>
      <a:lvl2pPr marL="680006" indent="-223497" algn="l" defTabSz="909844" rtl="0" eaLnBrk="1" fontAlgn="base" hangingPunct="1">
        <a:spcBef>
          <a:spcPct val="20000"/>
        </a:spcBef>
        <a:spcAft>
          <a:spcPct val="0"/>
        </a:spcAft>
        <a:buChar char="–"/>
        <a:defRPr sz="2800">
          <a:solidFill>
            <a:schemeClr val="tx1"/>
          </a:solidFill>
          <a:latin typeface="+mn-lt"/>
        </a:defRPr>
      </a:lvl2pPr>
      <a:lvl3pPr marL="1136510" indent="-223497" algn="l" defTabSz="909844" rtl="0" eaLnBrk="1" fontAlgn="base" hangingPunct="1">
        <a:spcBef>
          <a:spcPct val="20000"/>
        </a:spcBef>
        <a:spcAft>
          <a:spcPct val="0"/>
        </a:spcAft>
        <a:buChar char="•"/>
        <a:defRPr sz="2400">
          <a:solidFill>
            <a:schemeClr val="tx1"/>
          </a:solidFill>
          <a:latin typeface="+mn-lt"/>
        </a:defRPr>
      </a:lvl3pPr>
      <a:lvl4pPr marL="1593013" indent="-223497" algn="l" defTabSz="909844" rtl="0" eaLnBrk="1" fontAlgn="base" hangingPunct="1">
        <a:spcBef>
          <a:spcPct val="20000"/>
        </a:spcBef>
        <a:spcAft>
          <a:spcPct val="0"/>
        </a:spcAft>
        <a:buChar char="–"/>
        <a:defRPr sz="2000">
          <a:solidFill>
            <a:schemeClr val="tx1"/>
          </a:solidFill>
          <a:latin typeface="+mn-lt"/>
        </a:defRPr>
      </a:lvl4pPr>
      <a:lvl5pPr marL="2049519" indent="-223497" algn="l" defTabSz="909844" rtl="0" eaLnBrk="1" fontAlgn="base" hangingPunct="1">
        <a:spcBef>
          <a:spcPct val="20000"/>
        </a:spcBef>
        <a:spcAft>
          <a:spcPct val="0"/>
        </a:spcAft>
        <a:buChar char="»"/>
        <a:defRPr sz="2000">
          <a:solidFill>
            <a:schemeClr val="tx1"/>
          </a:solidFill>
          <a:latin typeface="+mn-lt"/>
        </a:defRPr>
      </a:lvl5pPr>
      <a:lvl6pPr marL="2462252" indent="-227468" algn="l" defTabSz="912684" rtl="0" eaLnBrk="1" fontAlgn="base" hangingPunct="1">
        <a:spcBef>
          <a:spcPct val="20000"/>
        </a:spcBef>
        <a:spcAft>
          <a:spcPct val="0"/>
        </a:spcAft>
        <a:buChar char="»"/>
        <a:defRPr sz="1800">
          <a:solidFill>
            <a:schemeClr val="tx1"/>
          </a:solidFill>
          <a:latin typeface="+mn-lt"/>
        </a:defRPr>
      </a:lvl6pPr>
      <a:lvl7pPr marL="2871686" indent="-227468" algn="l" defTabSz="912684" rtl="0" eaLnBrk="1" fontAlgn="base" hangingPunct="1">
        <a:spcBef>
          <a:spcPct val="20000"/>
        </a:spcBef>
        <a:spcAft>
          <a:spcPct val="0"/>
        </a:spcAft>
        <a:buChar char="»"/>
        <a:defRPr sz="1800">
          <a:solidFill>
            <a:schemeClr val="tx1"/>
          </a:solidFill>
          <a:latin typeface="+mn-lt"/>
        </a:defRPr>
      </a:lvl7pPr>
      <a:lvl8pPr marL="3281113" indent="-227468" algn="l" defTabSz="912684" rtl="0" eaLnBrk="1" fontAlgn="base" hangingPunct="1">
        <a:spcBef>
          <a:spcPct val="20000"/>
        </a:spcBef>
        <a:spcAft>
          <a:spcPct val="0"/>
        </a:spcAft>
        <a:buChar char="»"/>
        <a:defRPr sz="1800">
          <a:solidFill>
            <a:schemeClr val="tx1"/>
          </a:solidFill>
          <a:latin typeface="+mn-lt"/>
        </a:defRPr>
      </a:lvl8pPr>
      <a:lvl9pPr marL="3690544" indent="-227468" algn="l" defTabSz="912684" rtl="0" eaLnBrk="1" fontAlgn="base" hangingPunct="1">
        <a:spcBef>
          <a:spcPct val="20000"/>
        </a:spcBef>
        <a:spcAft>
          <a:spcPct val="0"/>
        </a:spcAft>
        <a:buChar char="»"/>
        <a:defRPr sz="1800">
          <a:solidFill>
            <a:schemeClr val="tx1"/>
          </a:solidFill>
          <a:latin typeface="+mn-lt"/>
        </a:defRPr>
      </a:lvl9pPr>
    </p:bodyStyle>
    <p:otherStyle>
      <a:defPPr>
        <a:defRPr lang="en-US"/>
      </a:defPPr>
      <a:lvl1pPr marL="0" algn="l" defTabSz="818855" rtl="0" eaLnBrk="1" latinLnBrk="0" hangingPunct="1">
        <a:defRPr sz="1600" kern="1200">
          <a:solidFill>
            <a:schemeClr val="tx1"/>
          </a:solidFill>
          <a:latin typeface="+mn-lt"/>
          <a:ea typeface="+mn-ea"/>
          <a:cs typeface="+mn-cs"/>
        </a:defRPr>
      </a:lvl1pPr>
      <a:lvl2pPr marL="409428" algn="l" defTabSz="818855" rtl="0" eaLnBrk="1" latinLnBrk="0" hangingPunct="1">
        <a:defRPr sz="1600" kern="1200">
          <a:solidFill>
            <a:schemeClr val="tx1"/>
          </a:solidFill>
          <a:latin typeface="+mn-lt"/>
          <a:ea typeface="+mn-ea"/>
          <a:cs typeface="+mn-cs"/>
        </a:defRPr>
      </a:lvl2pPr>
      <a:lvl3pPr marL="818855" algn="l" defTabSz="818855" rtl="0" eaLnBrk="1" latinLnBrk="0" hangingPunct="1">
        <a:defRPr sz="1600" kern="1200">
          <a:solidFill>
            <a:schemeClr val="tx1"/>
          </a:solidFill>
          <a:latin typeface="+mn-lt"/>
          <a:ea typeface="+mn-ea"/>
          <a:cs typeface="+mn-cs"/>
        </a:defRPr>
      </a:lvl3pPr>
      <a:lvl4pPr marL="1228284" algn="l" defTabSz="818855" rtl="0" eaLnBrk="1" latinLnBrk="0" hangingPunct="1">
        <a:defRPr sz="1600" kern="1200">
          <a:solidFill>
            <a:schemeClr val="tx1"/>
          </a:solidFill>
          <a:latin typeface="+mn-lt"/>
          <a:ea typeface="+mn-ea"/>
          <a:cs typeface="+mn-cs"/>
        </a:defRPr>
      </a:lvl4pPr>
      <a:lvl5pPr marL="1637712" algn="l" defTabSz="818855" rtl="0" eaLnBrk="1" latinLnBrk="0" hangingPunct="1">
        <a:defRPr sz="1600" kern="1200">
          <a:solidFill>
            <a:schemeClr val="tx1"/>
          </a:solidFill>
          <a:latin typeface="+mn-lt"/>
          <a:ea typeface="+mn-ea"/>
          <a:cs typeface="+mn-cs"/>
        </a:defRPr>
      </a:lvl5pPr>
      <a:lvl6pPr marL="2047144" algn="l" defTabSz="818855" rtl="0" eaLnBrk="1" latinLnBrk="0" hangingPunct="1">
        <a:defRPr sz="1600" kern="1200">
          <a:solidFill>
            <a:schemeClr val="tx1"/>
          </a:solidFill>
          <a:latin typeface="+mn-lt"/>
          <a:ea typeface="+mn-ea"/>
          <a:cs typeface="+mn-cs"/>
        </a:defRPr>
      </a:lvl6pPr>
      <a:lvl7pPr marL="2456572" algn="l" defTabSz="818855" rtl="0" eaLnBrk="1" latinLnBrk="0" hangingPunct="1">
        <a:defRPr sz="1600" kern="1200">
          <a:solidFill>
            <a:schemeClr val="tx1"/>
          </a:solidFill>
          <a:latin typeface="+mn-lt"/>
          <a:ea typeface="+mn-ea"/>
          <a:cs typeface="+mn-cs"/>
        </a:defRPr>
      </a:lvl7pPr>
      <a:lvl8pPr marL="2865999" algn="l" defTabSz="818855" rtl="0" eaLnBrk="1" latinLnBrk="0" hangingPunct="1">
        <a:defRPr sz="1600" kern="1200">
          <a:solidFill>
            <a:schemeClr val="tx1"/>
          </a:solidFill>
          <a:latin typeface="+mn-lt"/>
          <a:ea typeface="+mn-ea"/>
          <a:cs typeface="+mn-cs"/>
        </a:defRPr>
      </a:lvl8pPr>
      <a:lvl9pPr marL="3275428" algn="l" defTabSz="818855" rtl="0" eaLnBrk="1" latinLnBrk="0" hangingPunct="1">
        <a:defRPr sz="16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280" tIns="45641" rIns="91280" bIns="45641"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352438" y="866775"/>
            <a:ext cx="8410575" cy="5259388"/>
          </a:xfrm>
          <a:prstGeom prst="rect">
            <a:avLst/>
          </a:prstGeom>
          <a:noFill/>
          <a:ln w="9525">
            <a:noFill/>
            <a:miter lim="800000"/>
            <a:headEnd/>
            <a:tailEnd/>
          </a:ln>
        </p:spPr>
        <p:txBody>
          <a:bodyPr vert="horz" wrap="square" lIns="91280" tIns="45641" rIns="91280" bIns="4564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280" tIns="45641" rIns="91280" bIns="45641" rtlCol="0" anchor="ctr"/>
          <a:lstStyle>
            <a:lvl1pPr algn="r" eaLnBrk="1" fontAlgn="auto" hangingPunct="1">
              <a:spcBef>
                <a:spcPts val="0"/>
              </a:spcBef>
              <a:spcAft>
                <a:spcPts val="0"/>
              </a:spcAft>
              <a:defRPr sz="1200">
                <a:solidFill>
                  <a:srgbClr val="106636"/>
                </a:solidFill>
                <a:latin typeface="Arial" pitchFamily="34" charset="0"/>
                <a:cs typeface="Arial" pitchFamily="34" charset="0"/>
              </a:defRPr>
            </a:lvl1pPr>
          </a:lstStyle>
          <a:p>
            <a:pPr>
              <a:defRPr/>
            </a:pPr>
            <a:r>
              <a:rPr lang="en-US" dirty="0"/>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280" tIns="45641" rIns="91280" bIns="45641" rtlCol="0" anchor="ctr"/>
          <a:lstStyle>
            <a:lvl1pPr algn="r" eaLnBrk="1" fontAlgn="auto" hangingPunct="1">
              <a:spcBef>
                <a:spcPts val="0"/>
              </a:spcBef>
              <a:spcAft>
                <a:spcPts val="0"/>
              </a:spcAft>
              <a:defRPr sz="1200">
                <a:solidFill>
                  <a:srgbClr val="106636"/>
                </a:solidFill>
                <a:latin typeface="Arial" pitchFamily="34" charset="0"/>
                <a:cs typeface="Arial" pitchFamily="34" charset="0"/>
              </a:defRPr>
            </a:lvl1pPr>
          </a:lstStyle>
          <a:p>
            <a:pPr>
              <a:defRPr/>
            </a:pPr>
            <a:fld id="{B61FF155-EBDD-4976-A1DE-512077D6B8AC}" type="slidenum">
              <a:rPr lang="en-US"/>
              <a:pPr>
                <a:defRPr/>
              </a:pPr>
              <a:t>‹#›</a:t>
            </a:fld>
            <a:endParaRPr lang="en-US" dirty="0"/>
          </a:p>
        </p:txBody>
      </p:sp>
      <p:pic>
        <p:nvPicPr>
          <p:cNvPr id="3078" name="Picture 9" descr="horizontal-logo-green-text.jpg"/>
          <p:cNvPicPr>
            <a:picLocks noChangeAspect="1"/>
          </p:cNvPicPr>
          <p:nvPr/>
        </p:nvPicPr>
        <p:blipFill>
          <a:blip r:embed="rId5" cstate="print"/>
          <a:srcRect/>
          <a:stretch>
            <a:fillRect/>
          </a:stretch>
        </p:blipFill>
        <p:spPr bwMode="auto">
          <a:xfrm>
            <a:off x="457200" y="6354776"/>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0" r:id="rId1"/>
    <p:sldLayoutId id="2147483681" r:id="rId2"/>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6400" algn="ctr" rtl="0" eaLnBrk="1" fontAlgn="base" hangingPunct="1">
        <a:spcBef>
          <a:spcPct val="0"/>
        </a:spcBef>
        <a:spcAft>
          <a:spcPct val="0"/>
        </a:spcAft>
        <a:defRPr sz="2400">
          <a:solidFill>
            <a:srgbClr val="106636"/>
          </a:solidFill>
          <a:latin typeface="Arial" charset="0"/>
          <a:cs typeface="Arial" charset="0"/>
        </a:defRPr>
      </a:lvl6pPr>
      <a:lvl7pPr marL="912797" algn="ctr" rtl="0" eaLnBrk="1" fontAlgn="base" hangingPunct="1">
        <a:spcBef>
          <a:spcPct val="0"/>
        </a:spcBef>
        <a:spcAft>
          <a:spcPct val="0"/>
        </a:spcAft>
        <a:defRPr sz="2400">
          <a:solidFill>
            <a:srgbClr val="106636"/>
          </a:solidFill>
          <a:latin typeface="Arial" charset="0"/>
          <a:cs typeface="Arial" charset="0"/>
        </a:defRPr>
      </a:lvl7pPr>
      <a:lvl8pPr marL="1369197" algn="ctr" rtl="0" eaLnBrk="1" fontAlgn="base" hangingPunct="1">
        <a:spcBef>
          <a:spcPct val="0"/>
        </a:spcBef>
        <a:spcAft>
          <a:spcPct val="0"/>
        </a:spcAft>
        <a:defRPr sz="2400">
          <a:solidFill>
            <a:srgbClr val="106636"/>
          </a:solidFill>
          <a:latin typeface="Arial" charset="0"/>
          <a:cs typeface="Arial" charset="0"/>
        </a:defRPr>
      </a:lvl8pPr>
      <a:lvl9pPr marL="1825594" algn="ctr" rtl="0" eaLnBrk="1" fontAlgn="base" hangingPunct="1">
        <a:spcBef>
          <a:spcPct val="0"/>
        </a:spcBef>
        <a:spcAft>
          <a:spcPct val="0"/>
        </a:spcAft>
        <a:defRPr sz="2400">
          <a:solidFill>
            <a:srgbClr val="106636"/>
          </a:solidFill>
          <a:latin typeface="Arial" charset="0"/>
          <a:cs typeface="Arial" charset="0"/>
        </a:defRPr>
      </a:lvl9pPr>
    </p:titleStyle>
    <p:bodyStyle>
      <a:lvl1pPr marL="340795" indent="-340795"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0234" indent="-283732"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39680"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596186"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2691"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0194" indent="-228203" algn="l" defTabSz="91279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6594" indent="-228203" algn="l" defTabSz="91279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2991" indent="-228203" algn="l" defTabSz="91279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9388" indent="-228203" algn="l" defTabSz="91279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2797" rtl="0" eaLnBrk="1" latinLnBrk="0" hangingPunct="1">
        <a:defRPr sz="1800" kern="1200">
          <a:solidFill>
            <a:schemeClr val="tx1"/>
          </a:solidFill>
          <a:latin typeface="+mn-lt"/>
          <a:ea typeface="+mn-ea"/>
          <a:cs typeface="+mn-cs"/>
        </a:defRPr>
      </a:lvl1pPr>
      <a:lvl2pPr marL="456400" algn="l" defTabSz="912797" rtl="0" eaLnBrk="1" latinLnBrk="0" hangingPunct="1">
        <a:defRPr sz="1800" kern="1200">
          <a:solidFill>
            <a:schemeClr val="tx1"/>
          </a:solidFill>
          <a:latin typeface="+mn-lt"/>
          <a:ea typeface="+mn-ea"/>
          <a:cs typeface="+mn-cs"/>
        </a:defRPr>
      </a:lvl2pPr>
      <a:lvl3pPr marL="912797" algn="l" defTabSz="912797" rtl="0" eaLnBrk="1" latinLnBrk="0" hangingPunct="1">
        <a:defRPr sz="1800" kern="1200">
          <a:solidFill>
            <a:schemeClr val="tx1"/>
          </a:solidFill>
          <a:latin typeface="+mn-lt"/>
          <a:ea typeface="+mn-ea"/>
          <a:cs typeface="+mn-cs"/>
        </a:defRPr>
      </a:lvl3pPr>
      <a:lvl4pPr marL="1369197" algn="l" defTabSz="912797" rtl="0" eaLnBrk="1" latinLnBrk="0" hangingPunct="1">
        <a:defRPr sz="1800" kern="1200">
          <a:solidFill>
            <a:schemeClr val="tx1"/>
          </a:solidFill>
          <a:latin typeface="+mn-lt"/>
          <a:ea typeface="+mn-ea"/>
          <a:cs typeface="+mn-cs"/>
        </a:defRPr>
      </a:lvl4pPr>
      <a:lvl5pPr marL="1825594" algn="l" defTabSz="912797" rtl="0" eaLnBrk="1" latinLnBrk="0" hangingPunct="1">
        <a:defRPr sz="1800" kern="1200">
          <a:solidFill>
            <a:schemeClr val="tx1"/>
          </a:solidFill>
          <a:latin typeface="+mn-lt"/>
          <a:ea typeface="+mn-ea"/>
          <a:cs typeface="+mn-cs"/>
        </a:defRPr>
      </a:lvl5pPr>
      <a:lvl6pPr marL="2281995" algn="l" defTabSz="912797" rtl="0" eaLnBrk="1" latinLnBrk="0" hangingPunct="1">
        <a:defRPr sz="1800" kern="1200">
          <a:solidFill>
            <a:schemeClr val="tx1"/>
          </a:solidFill>
          <a:latin typeface="+mn-lt"/>
          <a:ea typeface="+mn-ea"/>
          <a:cs typeface="+mn-cs"/>
        </a:defRPr>
      </a:lvl6pPr>
      <a:lvl7pPr marL="2738391" algn="l" defTabSz="912797" rtl="0" eaLnBrk="1" latinLnBrk="0" hangingPunct="1">
        <a:defRPr sz="1800" kern="1200">
          <a:solidFill>
            <a:schemeClr val="tx1"/>
          </a:solidFill>
          <a:latin typeface="+mn-lt"/>
          <a:ea typeface="+mn-ea"/>
          <a:cs typeface="+mn-cs"/>
        </a:defRPr>
      </a:lvl7pPr>
      <a:lvl8pPr marL="3194792" algn="l" defTabSz="912797" rtl="0" eaLnBrk="1" latinLnBrk="0" hangingPunct="1">
        <a:defRPr sz="1800" kern="1200">
          <a:solidFill>
            <a:schemeClr val="tx1"/>
          </a:solidFill>
          <a:latin typeface="+mn-lt"/>
          <a:ea typeface="+mn-ea"/>
          <a:cs typeface="+mn-cs"/>
        </a:defRPr>
      </a:lvl8pPr>
      <a:lvl9pPr marL="3651189" algn="l" defTabSz="912797"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131" tIns="45567" rIns="91131" bIns="45567"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52454" y="866775"/>
            <a:ext cx="8410575" cy="5259388"/>
          </a:xfrm>
          <a:prstGeom prst="rect">
            <a:avLst/>
          </a:prstGeom>
          <a:noFill/>
          <a:ln w="9525">
            <a:noFill/>
            <a:miter lim="800000"/>
            <a:headEnd/>
            <a:tailEnd/>
          </a:ln>
        </p:spPr>
        <p:txBody>
          <a:bodyPr vert="horz" wrap="square" lIns="91131" tIns="45567" rIns="91131" bIns="4556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131" tIns="45567" rIns="91131" bIns="45567"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dirty="0"/>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131" tIns="45567" rIns="91131" bIns="45567"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D1C3E240-9EB6-4604-A43D-9910B3F588EA}" type="slidenum">
              <a:rPr lang="en-US"/>
              <a:pPr>
                <a:defRPr/>
              </a:pPr>
              <a:t>‹#›</a:t>
            </a:fld>
            <a:endParaRPr lang="en-US" dirty="0"/>
          </a:p>
        </p:txBody>
      </p:sp>
      <p:pic>
        <p:nvPicPr>
          <p:cNvPr id="1030" name="Picture 9" descr="horizontal-logo-green-text.jpg"/>
          <p:cNvPicPr>
            <a:picLocks noChangeAspect="1"/>
          </p:cNvPicPr>
          <p:nvPr/>
        </p:nvPicPr>
        <p:blipFill>
          <a:blip r:embed="rId4" cstate="print"/>
          <a:srcRect/>
          <a:stretch>
            <a:fillRect/>
          </a:stretch>
        </p:blipFill>
        <p:spPr bwMode="auto">
          <a:xfrm>
            <a:off x="457200" y="6354792"/>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3" r:id="rId1"/>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656" algn="ctr" rtl="0" eaLnBrk="1" fontAlgn="base" hangingPunct="1">
        <a:spcBef>
          <a:spcPct val="0"/>
        </a:spcBef>
        <a:spcAft>
          <a:spcPct val="0"/>
        </a:spcAft>
        <a:defRPr sz="2400">
          <a:solidFill>
            <a:srgbClr val="106636"/>
          </a:solidFill>
          <a:latin typeface="Arial" charset="0"/>
          <a:cs typeface="Arial" charset="0"/>
        </a:defRPr>
      </a:lvl6pPr>
      <a:lvl7pPr marL="911305" algn="ctr" rtl="0" eaLnBrk="1" fontAlgn="base" hangingPunct="1">
        <a:spcBef>
          <a:spcPct val="0"/>
        </a:spcBef>
        <a:spcAft>
          <a:spcPct val="0"/>
        </a:spcAft>
        <a:defRPr sz="2400">
          <a:solidFill>
            <a:srgbClr val="106636"/>
          </a:solidFill>
          <a:latin typeface="Arial" charset="0"/>
          <a:cs typeface="Arial" charset="0"/>
        </a:defRPr>
      </a:lvl7pPr>
      <a:lvl8pPr marL="1366957" algn="ctr" rtl="0" eaLnBrk="1" fontAlgn="base" hangingPunct="1">
        <a:spcBef>
          <a:spcPct val="0"/>
        </a:spcBef>
        <a:spcAft>
          <a:spcPct val="0"/>
        </a:spcAft>
        <a:defRPr sz="2400">
          <a:solidFill>
            <a:srgbClr val="106636"/>
          </a:solidFill>
          <a:latin typeface="Arial" charset="0"/>
          <a:cs typeface="Arial" charset="0"/>
        </a:defRPr>
      </a:lvl8pPr>
      <a:lvl9pPr marL="1822609" algn="ctr" rtl="0" eaLnBrk="1" fontAlgn="base" hangingPunct="1">
        <a:spcBef>
          <a:spcPct val="0"/>
        </a:spcBef>
        <a:spcAft>
          <a:spcPct val="0"/>
        </a:spcAft>
        <a:defRPr sz="2400">
          <a:solidFill>
            <a:srgbClr val="106636"/>
          </a:solidFill>
          <a:latin typeface="Arial" charset="0"/>
          <a:cs typeface="Arial" charset="0"/>
        </a:defRPr>
      </a:lvl9pPr>
    </p:titleStyle>
    <p:bodyStyle>
      <a:lvl1pPr marL="341739" indent="-341739" algn="l" rtl="0" eaLnBrk="1" fontAlgn="base" hangingPunct="1">
        <a:spcBef>
          <a:spcPct val="20000"/>
        </a:spcBef>
        <a:spcAft>
          <a:spcPct val="0"/>
        </a:spcAft>
        <a:buFont typeface="Arial" pitchFamily="34" charset="0"/>
        <a:buChar char="•"/>
        <a:defRPr sz="2400" b="1" kern="1200">
          <a:solidFill>
            <a:srgbClr val="146737"/>
          </a:solidFill>
          <a:latin typeface="Arial" pitchFamily="34" charset="0"/>
          <a:ea typeface="+mn-ea"/>
          <a:cs typeface="Arial" pitchFamily="34" charset="0"/>
        </a:defRPr>
      </a:lvl1pPr>
      <a:lvl2pPr marL="740431" indent="-284779" algn="l" rtl="0" eaLnBrk="1" fontAlgn="base" hangingPunct="1">
        <a:spcBef>
          <a:spcPct val="20000"/>
        </a:spcBef>
        <a:spcAft>
          <a:spcPct val="0"/>
        </a:spcAft>
        <a:buFont typeface="Arial" pitchFamily="34" charset="0"/>
        <a:buChar char="–"/>
        <a:defRPr sz="2200" kern="1200">
          <a:solidFill>
            <a:srgbClr val="404040"/>
          </a:solidFill>
          <a:latin typeface="Arial" pitchFamily="34" charset="0"/>
          <a:ea typeface="+mn-ea"/>
          <a:cs typeface="Arial" pitchFamily="34" charset="0"/>
        </a:defRPr>
      </a:lvl2pPr>
      <a:lvl3pPr marL="1139131" indent="-227836"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3pPr>
      <a:lvl4pPr marL="1594785" indent="-227836"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4pPr>
      <a:lvl5pPr marL="2050433" indent="-227836"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5pPr>
      <a:lvl6pPr marL="2506090" indent="-227836" algn="l" defTabSz="91130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1740" indent="-227836" algn="l" defTabSz="91130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7392" indent="-227836" algn="l" defTabSz="91130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3042" indent="-227836" algn="l" defTabSz="91130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305" rtl="0" eaLnBrk="1" latinLnBrk="0" hangingPunct="1">
        <a:defRPr sz="1800" kern="1200">
          <a:solidFill>
            <a:schemeClr val="tx1"/>
          </a:solidFill>
          <a:latin typeface="+mn-lt"/>
          <a:ea typeface="+mn-ea"/>
          <a:cs typeface="+mn-cs"/>
        </a:defRPr>
      </a:lvl1pPr>
      <a:lvl2pPr marL="455656" algn="l" defTabSz="911305" rtl="0" eaLnBrk="1" latinLnBrk="0" hangingPunct="1">
        <a:defRPr sz="1800" kern="1200">
          <a:solidFill>
            <a:schemeClr val="tx1"/>
          </a:solidFill>
          <a:latin typeface="+mn-lt"/>
          <a:ea typeface="+mn-ea"/>
          <a:cs typeface="+mn-cs"/>
        </a:defRPr>
      </a:lvl2pPr>
      <a:lvl3pPr marL="911305" algn="l" defTabSz="911305" rtl="0" eaLnBrk="1" latinLnBrk="0" hangingPunct="1">
        <a:defRPr sz="1800" kern="1200">
          <a:solidFill>
            <a:schemeClr val="tx1"/>
          </a:solidFill>
          <a:latin typeface="+mn-lt"/>
          <a:ea typeface="+mn-ea"/>
          <a:cs typeface="+mn-cs"/>
        </a:defRPr>
      </a:lvl3pPr>
      <a:lvl4pPr marL="1366957" algn="l" defTabSz="911305" rtl="0" eaLnBrk="1" latinLnBrk="0" hangingPunct="1">
        <a:defRPr sz="1800" kern="1200">
          <a:solidFill>
            <a:schemeClr val="tx1"/>
          </a:solidFill>
          <a:latin typeface="+mn-lt"/>
          <a:ea typeface="+mn-ea"/>
          <a:cs typeface="+mn-cs"/>
        </a:defRPr>
      </a:lvl4pPr>
      <a:lvl5pPr marL="1822609" algn="l" defTabSz="911305" rtl="0" eaLnBrk="1" latinLnBrk="0" hangingPunct="1">
        <a:defRPr sz="1800" kern="1200">
          <a:solidFill>
            <a:schemeClr val="tx1"/>
          </a:solidFill>
          <a:latin typeface="+mn-lt"/>
          <a:ea typeface="+mn-ea"/>
          <a:cs typeface="+mn-cs"/>
        </a:defRPr>
      </a:lvl5pPr>
      <a:lvl6pPr marL="2278261" algn="l" defTabSz="911305" rtl="0" eaLnBrk="1" latinLnBrk="0" hangingPunct="1">
        <a:defRPr sz="1800" kern="1200">
          <a:solidFill>
            <a:schemeClr val="tx1"/>
          </a:solidFill>
          <a:latin typeface="+mn-lt"/>
          <a:ea typeface="+mn-ea"/>
          <a:cs typeface="+mn-cs"/>
        </a:defRPr>
      </a:lvl6pPr>
      <a:lvl7pPr marL="2733912" algn="l" defTabSz="911305" rtl="0" eaLnBrk="1" latinLnBrk="0" hangingPunct="1">
        <a:defRPr sz="1800" kern="1200">
          <a:solidFill>
            <a:schemeClr val="tx1"/>
          </a:solidFill>
          <a:latin typeface="+mn-lt"/>
          <a:ea typeface="+mn-ea"/>
          <a:cs typeface="+mn-cs"/>
        </a:defRPr>
      </a:lvl7pPr>
      <a:lvl8pPr marL="3189567" algn="l" defTabSz="911305" rtl="0" eaLnBrk="1" latinLnBrk="0" hangingPunct="1">
        <a:defRPr sz="1800" kern="1200">
          <a:solidFill>
            <a:schemeClr val="tx1"/>
          </a:solidFill>
          <a:latin typeface="+mn-lt"/>
          <a:ea typeface="+mn-ea"/>
          <a:cs typeface="+mn-cs"/>
        </a:defRPr>
      </a:lvl8pPr>
      <a:lvl9pPr marL="3645216" algn="l" defTabSz="911305"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142" tIns="45573" rIns="91142" bIns="45573"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52453" y="866775"/>
            <a:ext cx="8410575" cy="5259388"/>
          </a:xfrm>
          <a:prstGeom prst="rect">
            <a:avLst/>
          </a:prstGeom>
          <a:noFill/>
          <a:ln w="9525">
            <a:noFill/>
            <a:miter lim="800000"/>
            <a:headEnd/>
            <a:tailEnd/>
          </a:ln>
        </p:spPr>
        <p:txBody>
          <a:bodyPr vert="horz" wrap="square" lIns="91142" tIns="45573" rIns="91142" bIns="4557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142" tIns="45573" rIns="91142" bIns="45573"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dirty="0"/>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142" tIns="45573" rIns="91142" bIns="45573"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D1C3E240-9EB6-4604-A43D-9910B3F588EA}" type="slidenum">
              <a:rPr lang="en-US"/>
              <a:pPr>
                <a:defRPr/>
              </a:pPr>
              <a:t>‹#›</a:t>
            </a:fld>
            <a:endParaRPr lang="en-US" dirty="0"/>
          </a:p>
        </p:txBody>
      </p:sp>
      <p:pic>
        <p:nvPicPr>
          <p:cNvPr id="1030" name="Picture 9" descr="horizontal-logo-green-text.jpg"/>
          <p:cNvPicPr>
            <a:picLocks noChangeAspect="1"/>
          </p:cNvPicPr>
          <p:nvPr/>
        </p:nvPicPr>
        <p:blipFill>
          <a:blip r:embed="rId4" cstate="print"/>
          <a:srcRect/>
          <a:stretch>
            <a:fillRect/>
          </a:stretch>
        </p:blipFill>
        <p:spPr bwMode="auto">
          <a:xfrm>
            <a:off x="457200" y="6354791"/>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709" algn="ctr" rtl="0" eaLnBrk="1" fontAlgn="base" hangingPunct="1">
        <a:spcBef>
          <a:spcPct val="0"/>
        </a:spcBef>
        <a:spcAft>
          <a:spcPct val="0"/>
        </a:spcAft>
        <a:defRPr sz="2400">
          <a:solidFill>
            <a:srgbClr val="106636"/>
          </a:solidFill>
          <a:latin typeface="Arial" charset="0"/>
          <a:cs typeface="Arial" charset="0"/>
        </a:defRPr>
      </a:lvl6pPr>
      <a:lvl7pPr marL="911412" algn="ctr" rtl="0" eaLnBrk="1" fontAlgn="base" hangingPunct="1">
        <a:spcBef>
          <a:spcPct val="0"/>
        </a:spcBef>
        <a:spcAft>
          <a:spcPct val="0"/>
        </a:spcAft>
        <a:defRPr sz="2400">
          <a:solidFill>
            <a:srgbClr val="106636"/>
          </a:solidFill>
          <a:latin typeface="Arial" charset="0"/>
          <a:cs typeface="Arial" charset="0"/>
        </a:defRPr>
      </a:lvl7pPr>
      <a:lvl8pPr marL="1367117" algn="ctr" rtl="0" eaLnBrk="1" fontAlgn="base" hangingPunct="1">
        <a:spcBef>
          <a:spcPct val="0"/>
        </a:spcBef>
        <a:spcAft>
          <a:spcPct val="0"/>
        </a:spcAft>
        <a:defRPr sz="2400">
          <a:solidFill>
            <a:srgbClr val="106636"/>
          </a:solidFill>
          <a:latin typeface="Arial" charset="0"/>
          <a:cs typeface="Arial" charset="0"/>
        </a:defRPr>
      </a:lvl8pPr>
      <a:lvl9pPr marL="1822822" algn="ctr" rtl="0" eaLnBrk="1" fontAlgn="base" hangingPunct="1">
        <a:spcBef>
          <a:spcPct val="0"/>
        </a:spcBef>
        <a:spcAft>
          <a:spcPct val="0"/>
        </a:spcAft>
        <a:defRPr sz="2400">
          <a:solidFill>
            <a:srgbClr val="106636"/>
          </a:solidFill>
          <a:latin typeface="Arial" charset="0"/>
          <a:cs typeface="Arial" charset="0"/>
        </a:defRPr>
      </a:lvl9pPr>
    </p:titleStyle>
    <p:bodyStyle>
      <a:lvl1pPr marL="341779" indent="-341779" algn="l" rtl="0" eaLnBrk="1" fontAlgn="base" hangingPunct="1">
        <a:spcBef>
          <a:spcPct val="20000"/>
        </a:spcBef>
        <a:spcAft>
          <a:spcPct val="0"/>
        </a:spcAft>
        <a:buFont typeface="Arial" pitchFamily="34" charset="0"/>
        <a:buChar char="•"/>
        <a:defRPr sz="2400" b="1" kern="1200">
          <a:solidFill>
            <a:srgbClr val="146737"/>
          </a:solidFill>
          <a:latin typeface="Arial" pitchFamily="34" charset="0"/>
          <a:ea typeface="+mn-ea"/>
          <a:cs typeface="Arial" pitchFamily="34" charset="0"/>
        </a:defRPr>
      </a:lvl1pPr>
      <a:lvl2pPr marL="740518" indent="-284812" algn="l" rtl="0" eaLnBrk="1" fontAlgn="base" hangingPunct="1">
        <a:spcBef>
          <a:spcPct val="20000"/>
        </a:spcBef>
        <a:spcAft>
          <a:spcPct val="0"/>
        </a:spcAft>
        <a:buFont typeface="Arial" pitchFamily="34" charset="0"/>
        <a:buChar char="–"/>
        <a:defRPr sz="2200" kern="1200">
          <a:solidFill>
            <a:srgbClr val="404040"/>
          </a:solidFill>
          <a:latin typeface="Arial" pitchFamily="34" charset="0"/>
          <a:ea typeface="+mn-ea"/>
          <a:cs typeface="Arial" pitchFamily="34" charset="0"/>
        </a:defRPr>
      </a:lvl2pPr>
      <a:lvl3pPr marL="1139264" indent="-227862"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3pPr>
      <a:lvl4pPr marL="1594971" indent="-227862"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4pPr>
      <a:lvl5pPr marL="2050673" indent="-227862"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5pPr>
      <a:lvl6pPr marL="2506383" indent="-227862" algn="l" defTabSz="91141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2087" indent="-227862" algn="l" defTabSz="91141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7791" indent="-227862" algn="l" defTabSz="91141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3495" indent="-227862" algn="l" defTabSz="91141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412" rtl="0" eaLnBrk="1" latinLnBrk="0" hangingPunct="1">
        <a:defRPr sz="1800" kern="1200">
          <a:solidFill>
            <a:schemeClr val="tx1"/>
          </a:solidFill>
          <a:latin typeface="+mn-lt"/>
          <a:ea typeface="+mn-ea"/>
          <a:cs typeface="+mn-cs"/>
        </a:defRPr>
      </a:lvl1pPr>
      <a:lvl2pPr marL="455709" algn="l" defTabSz="911412" rtl="0" eaLnBrk="1" latinLnBrk="0" hangingPunct="1">
        <a:defRPr sz="1800" kern="1200">
          <a:solidFill>
            <a:schemeClr val="tx1"/>
          </a:solidFill>
          <a:latin typeface="+mn-lt"/>
          <a:ea typeface="+mn-ea"/>
          <a:cs typeface="+mn-cs"/>
        </a:defRPr>
      </a:lvl2pPr>
      <a:lvl3pPr marL="911412" algn="l" defTabSz="911412" rtl="0" eaLnBrk="1" latinLnBrk="0" hangingPunct="1">
        <a:defRPr sz="1800" kern="1200">
          <a:solidFill>
            <a:schemeClr val="tx1"/>
          </a:solidFill>
          <a:latin typeface="+mn-lt"/>
          <a:ea typeface="+mn-ea"/>
          <a:cs typeface="+mn-cs"/>
        </a:defRPr>
      </a:lvl3pPr>
      <a:lvl4pPr marL="1367117" algn="l" defTabSz="911412" rtl="0" eaLnBrk="1" latinLnBrk="0" hangingPunct="1">
        <a:defRPr sz="1800" kern="1200">
          <a:solidFill>
            <a:schemeClr val="tx1"/>
          </a:solidFill>
          <a:latin typeface="+mn-lt"/>
          <a:ea typeface="+mn-ea"/>
          <a:cs typeface="+mn-cs"/>
        </a:defRPr>
      </a:lvl4pPr>
      <a:lvl5pPr marL="1822822" algn="l" defTabSz="911412" rtl="0" eaLnBrk="1" latinLnBrk="0" hangingPunct="1">
        <a:defRPr sz="1800" kern="1200">
          <a:solidFill>
            <a:schemeClr val="tx1"/>
          </a:solidFill>
          <a:latin typeface="+mn-lt"/>
          <a:ea typeface="+mn-ea"/>
          <a:cs typeface="+mn-cs"/>
        </a:defRPr>
      </a:lvl5pPr>
      <a:lvl6pPr marL="2278527" algn="l" defTabSz="911412" rtl="0" eaLnBrk="1" latinLnBrk="0" hangingPunct="1">
        <a:defRPr sz="1800" kern="1200">
          <a:solidFill>
            <a:schemeClr val="tx1"/>
          </a:solidFill>
          <a:latin typeface="+mn-lt"/>
          <a:ea typeface="+mn-ea"/>
          <a:cs typeface="+mn-cs"/>
        </a:defRPr>
      </a:lvl6pPr>
      <a:lvl7pPr marL="2734232" algn="l" defTabSz="911412" rtl="0" eaLnBrk="1" latinLnBrk="0" hangingPunct="1">
        <a:defRPr sz="1800" kern="1200">
          <a:solidFill>
            <a:schemeClr val="tx1"/>
          </a:solidFill>
          <a:latin typeface="+mn-lt"/>
          <a:ea typeface="+mn-ea"/>
          <a:cs typeface="+mn-cs"/>
        </a:defRPr>
      </a:lvl7pPr>
      <a:lvl8pPr marL="3189940" algn="l" defTabSz="911412" rtl="0" eaLnBrk="1" latinLnBrk="0" hangingPunct="1">
        <a:defRPr sz="1800" kern="1200">
          <a:solidFill>
            <a:schemeClr val="tx1"/>
          </a:solidFill>
          <a:latin typeface="+mn-lt"/>
          <a:ea typeface="+mn-ea"/>
          <a:cs typeface="+mn-cs"/>
        </a:defRPr>
      </a:lvl8pPr>
      <a:lvl9pPr marL="3645643" algn="l" defTabSz="911412"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162" tIns="45583" rIns="91162" bIns="45583"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52451" y="866775"/>
            <a:ext cx="8410575" cy="5259388"/>
          </a:xfrm>
          <a:prstGeom prst="rect">
            <a:avLst/>
          </a:prstGeom>
          <a:noFill/>
          <a:ln w="9525">
            <a:noFill/>
            <a:miter lim="800000"/>
            <a:headEnd/>
            <a:tailEnd/>
          </a:ln>
        </p:spPr>
        <p:txBody>
          <a:bodyPr vert="horz" wrap="square" lIns="91162" tIns="45583" rIns="91162" bIns="4558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162" tIns="45583" rIns="91162" bIns="45583"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dirty="0"/>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162" tIns="45583" rIns="91162" bIns="45583"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D1C3E240-9EB6-4604-A43D-9910B3F588EA}" type="slidenum">
              <a:rPr lang="en-US"/>
              <a:pPr>
                <a:defRPr/>
              </a:pPr>
              <a:t>‹#›</a:t>
            </a:fld>
            <a:endParaRPr lang="en-US" dirty="0"/>
          </a:p>
        </p:txBody>
      </p:sp>
      <p:pic>
        <p:nvPicPr>
          <p:cNvPr id="1030" name="Picture 9" descr="horizontal-logo-green-text.jpg"/>
          <p:cNvPicPr>
            <a:picLocks noChangeAspect="1"/>
          </p:cNvPicPr>
          <p:nvPr/>
        </p:nvPicPr>
        <p:blipFill>
          <a:blip r:embed="rId7" cstate="print"/>
          <a:srcRect/>
          <a:stretch>
            <a:fillRect/>
          </a:stretch>
        </p:blipFill>
        <p:spPr bwMode="auto">
          <a:xfrm>
            <a:off x="457200" y="6354789"/>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15" algn="ctr" rtl="0" eaLnBrk="1" fontAlgn="base" hangingPunct="1">
        <a:spcBef>
          <a:spcPct val="0"/>
        </a:spcBef>
        <a:spcAft>
          <a:spcPct val="0"/>
        </a:spcAft>
        <a:defRPr sz="2400">
          <a:solidFill>
            <a:srgbClr val="106636"/>
          </a:solidFill>
          <a:latin typeface="Arial" charset="0"/>
          <a:cs typeface="Arial" charset="0"/>
        </a:defRPr>
      </a:lvl6pPr>
      <a:lvl7pPr marL="911625" algn="ctr" rtl="0" eaLnBrk="1" fontAlgn="base" hangingPunct="1">
        <a:spcBef>
          <a:spcPct val="0"/>
        </a:spcBef>
        <a:spcAft>
          <a:spcPct val="0"/>
        </a:spcAft>
        <a:defRPr sz="2400">
          <a:solidFill>
            <a:srgbClr val="106636"/>
          </a:solidFill>
          <a:latin typeface="Arial" charset="0"/>
          <a:cs typeface="Arial" charset="0"/>
        </a:defRPr>
      </a:lvl7pPr>
      <a:lvl8pPr marL="1367437" algn="ctr" rtl="0" eaLnBrk="1" fontAlgn="base" hangingPunct="1">
        <a:spcBef>
          <a:spcPct val="0"/>
        </a:spcBef>
        <a:spcAft>
          <a:spcPct val="0"/>
        </a:spcAft>
        <a:defRPr sz="2400">
          <a:solidFill>
            <a:srgbClr val="106636"/>
          </a:solidFill>
          <a:latin typeface="Arial" charset="0"/>
          <a:cs typeface="Arial" charset="0"/>
        </a:defRPr>
      </a:lvl8pPr>
      <a:lvl9pPr marL="1823248" algn="ctr" rtl="0" eaLnBrk="1" fontAlgn="base" hangingPunct="1">
        <a:spcBef>
          <a:spcPct val="0"/>
        </a:spcBef>
        <a:spcAft>
          <a:spcPct val="0"/>
        </a:spcAft>
        <a:defRPr sz="2400">
          <a:solidFill>
            <a:srgbClr val="106636"/>
          </a:solidFill>
          <a:latin typeface="Arial" charset="0"/>
          <a:cs typeface="Arial" charset="0"/>
        </a:defRPr>
      </a:lvl9pPr>
    </p:titleStyle>
    <p:bodyStyle>
      <a:lvl1pPr marL="341859" indent="-341859" algn="l" rtl="0" eaLnBrk="1" fontAlgn="base" hangingPunct="1">
        <a:spcBef>
          <a:spcPct val="20000"/>
        </a:spcBef>
        <a:spcAft>
          <a:spcPct val="0"/>
        </a:spcAft>
        <a:buFont typeface="Arial" pitchFamily="34" charset="0"/>
        <a:buChar char="•"/>
        <a:defRPr sz="2400" b="1" kern="1200">
          <a:solidFill>
            <a:srgbClr val="146737"/>
          </a:solidFill>
          <a:latin typeface="Arial" pitchFamily="34" charset="0"/>
          <a:ea typeface="+mn-ea"/>
          <a:cs typeface="Arial" pitchFamily="34" charset="0"/>
        </a:defRPr>
      </a:lvl1pPr>
      <a:lvl2pPr marL="740692" indent="-284880" algn="l" rtl="0" eaLnBrk="1" fontAlgn="base" hangingPunct="1">
        <a:spcBef>
          <a:spcPct val="20000"/>
        </a:spcBef>
        <a:spcAft>
          <a:spcPct val="0"/>
        </a:spcAft>
        <a:buFont typeface="Arial" pitchFamily="34" charset="0"/>
        <a:buChar char="–"/>
        <a:defRPr sz="2200" kern="1200">
          <a:solidFill>
            <a:srgbClr val="404040"/>
          </a:solidFill>
          <a:latin typeface="Arial" pitchFamily="34" charset="0"/>
          <a:ea typeface="+mn-ea"/>
          <a:cs typeface="Arial" pitchFamily="34" charset="0"/>
        </a:defRPr>
      </a:lvl2pPr>
      <a:lvl3pPr marL="1139531" indent="-227914"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3pPr>
      <a:lvl4pPr marL="1595344" indent="-227914"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4pPr>
      <a:lvl5pPr marL="2051153" indent="-227914"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5pPr>
      <a:lvl6pPr marL="2506969" indent="-227914" algn="l" defTabSz="91162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2780" indent="-227914" algn="l" defTabSz="91162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591" indent="-227914" algn="l" defTabSz="91162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401" indent="-227914" algn="l" defTabSz="91162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625" rtl="0" eaLnBrk="1" latinLnBrk="0" hangingPunct="1">
        <a:defRPr sz="1800" kern="1200">
          <a:solidFill>
            <a:schemeClr val="tx1"/>
          </a:solidFill>
          <a:latin typeface="+mn-lt"/>
          <a:ea typeface="+mn-ea"/>
          <a:cs typeface="+mn-cs"/>
        </a:defRPr>
      </a:lvl1pPr>
      <a:lvl2pPr marL="455815" algn="l" defTabSz="911625" rtl="0" eaLnBrk="1" latinLnBrk="0" hangingPunct="1">
        <a:defRPr sz="1800" kern="1200">
          <a:solidFill>
            <a:schemeClr val="tx1"/>
          </a:solidFill>
          <a:latin typeface="+mn-lt"/>
          <a:ea typeface="+mn-ea"/>
          <a:cs typeface="+mn-cs"/>
        </a:defRPr>
      </a:lvl2pPr>
      <a:lvl3pPr marL="911625" algn="l" defTabSz="911625" rtl="0" eaLnBrk="1" latinLnBrk="0" hangingPunct="1">
        <a:defRPr sz="1800" kern="1200">
          <a:solidFill>
            <a:schemeClr val="tx1"/>
          </a:solidFill>
          <a:latin typeface="+mn-lt"/>
          <a:ea typeface="+mn-ea"/>
          <a:cs typeface="+mn-cs"/>
        </a:defRPr>
      </a:lvl3pPr>
      <a:lvl4pPr marL="1367437" algn="l" defTabSz="911625" rtl="0" eaLnBrk="1" latinLnBrk="0" hangingPunct="1">
        <a:defRPr sz="1800" kern="1200">
          <a:solidFill>
            <a:schemeClr val="tx1"/>
          </a:solidFill>
          <a:latin typeface="+mn-lt"/>
          <a:ea typeface="+mn-ea"/>
          <a:cs typeface="+mn-cs"/>
        </a:defRPr>
      </a:lvl4pPr>
      <a:lvl5pPr marL="1823248" algn="l" defTabSz="911625" rtl="0" eaLnBrk="1" latinLnBrk="0" hangingPunct="1">
        <a:defRPr sz="1800" kern="1200">
          <a:solidFill>
            <a:schemeClr val="tx1"/>
          </a:solidFill>
          <a:latin typeface="+mn-lt"/>
          <a:ea typeface="+mn-ea"/>
          <a:cs typeface="+mn-cs"/>
        </a:defRPr>
      </a:lvl5pPr>
      <a:lvl6pPr marL="2279060" algn="l" defTabSz="911625" rtl="0" eaLnBrk="1" latinLnBrk="0" hangingPunct="1">
        <a:defRPr sz="1800" kern="1200">
          <a:solidFill>
            <a:schemeClr val="tx1"/>
          </a:solidFill>
          <a:latin typeface="+mn-lt"/>
          <a:ea typeface="+mn-ea"/>
          <a:cs typeface="+mn-cs"/>
        </a:defRPr>
      </a:lvl6pPr>
      <a:lvl7pPr marL="2734871" algn="l" defTabSz="911625" rtl="0" eaLnBrk="1" latinLnBrk="0" hangingPunct="1">
        <a:defRPr sz="1800" kern="1200">
          <a:solidFill>
            <a:schemeClr val="tx1"/>
          </a:solidFill>
          <a:latin typeface="+mn-lt"/>
          <a:ea typeface="+mn-ea"/>
          <a:cs typeface="+mn-cs"/>
        </a:defRPr>
      </a:lvl7pPr>
      <a:lvl8pPr marL="3190686" algn="l" defTabSz="911625" rtl="0" eaLnBrk="1" latinLnBrk="0" hangingPunct="1">
        <a:defRPr sz="1800" kern="1200">
          <a:solidFill>
            <a:schemeClr val="tx1"/>
          </a:solidFill>
          <a:latin typeface="+mn-lt"/>
          <a:ea typeface="+mn-ea"/>
          <a:cs typeface="+mn-cs"/>
        </a:defRPr>
      </a:lvl8pPr>
      <a:lvl9pPr marL="3646495" algn="l" defTabSz="911625"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126" tIns="45565" rIns="91126" bIns="45565" numCol="1" anchor="ctr" anchorCtr="0" compatLnSpc="1">
            <a:prstTxWarp prst="textNoShape">
              <a:avLst/>
            </a:prstTxWarp>
          </a:bodyPr>
          <a:lstStyle/>
          <a:p>
            <a:pPr lvl="0"/>
            <a:r>
              <a:rPr lang="en-US" smtClean="0"/>
              <a:t>Click to edit Master title style</a:t>
            </a:r>
            <a:endParaRPr lang="en-US" dirty="0" smtClean="0"/>
          </a:p>
        </p:txBody>
      </p:sp>
      <p:sp>
        <p:nvSpPr>
          <p:cNvPr id="1027" name="Text Placeholder 2"/>
          <p:cNvSpPr>
            <a:spLocks noGrp="1"/>
          </p:cNvSpPr>
          <p:nvPr>
            <p:ph type="body" idx="1"/>
          </p:nvPr>
        </p:nvSpPr>
        <p:spPr bwMode="auto">
          <a:xfrm>
            <a:off x="352450" y="866775"/>
            <a:ext cx="8410575" cy="5259388"/>
          </a:xfrm>
          <a:prstGeom prst="rect">
            <a:avLst/>
          </a:prstGeom>
          <a:noFill/>
          <a:ln w="9525">
            <a:noFill/>
            <a:miter lim="800000"/>
            <a:headEnd/>
            <a:tailEnd/>
          </a:ln>
        </p:spPr>
        <p:txBody>
          <a:bodyPr vert="horz" wrap="square" lIns="91126" tIns="45565" rIns="91126" bIns="4556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6" name="Slide Number Placeholder 5"/>
          <p:cNvSpPr>
            <a:spLocks noGrp="1"/>
          </p:cNvSpPr>
          <p:nvPr>
            <p:ph type="sldNum" sz="quarter" idx="4"/>
          </p:nvPr>
        </p:nvSpPr>
        <p:spPr>
          <a:xfrm>
            <a:off x="8413750" y="6351604"/>
            <a:ext cx="381000" cy="365125"/>
          </a:xfrm>
          <a:prstGeom prst="rect">
            <a:avLst/>
          </a:prstGeom>
        </p:spPr>
        <p:txBody>
          <a:bodyPr vert="horz" lIns="91126" tIns="45565" rIns="91126" bIns="45565"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BAAD86A7-DF98-4833-9A9E-353DA9F97E65}" type="slidenum">
              <a:rPr lang="en-US"/>
              <a:pPr>
                <a:defRPr/>
              </a:pPr>
              <a:t>‹#›</a:t>
            </a:fld>
            <a:endParaRPr lang="en-US" dirty="0"/>
          </a:p>
        </p:txBody>
      </p:sp>
      <p:pic>
        <p:nvPicPr>
          <p:cNvPr id="1030" name="Picture 9" descr="horizontal-logo-green-text.jpg"/>
          <p:cNvPicPr>
            <a:picLocks noChangeAspect="1"/>
          </p:cNvPicPr>
          <p:nvPr/>
        </p:nvPicPr>
        <p:blipFill>
          <a:blip r:embed="rId5" cstate="print"/>
          <a:srcRect/>
          <a:stretch>
            <a:fillRect/>
          </a:stretch>
        </p:blipFill>
        <p:spPr bwMode="auto">
          <a:xfrm>
            <a:off x="457200" y="6354780"/>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2" r:id="rId1"/>
    <p:sldLayoutId id="2147483693" r:id="rId2"/>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642" algn="ctr" rtl="0" eaLnBrk="1" fontAlgn="base" hangingPunct="1">
        <a:spcBef>
          <a:spcPct val="0"/>
        </a:spcBef>
        <a:spcAft>
          <a:spcPct val="0"/>
        </a:spcAft>
        <a:defRPr sz="2400">
          <a:solidFill>
            <a:srgbClr val="106636"/>
          </a:solidFill>
          <a:latin typeface="Arial" charset="0"/>
          <a:cs typeface="Arial" charset="0"/>
        </a:defRPr>
      </a:lvl6pPr>
      <a:lvl7pPr marL="911284" algn="ctr" rtl="0" eaLnBrk="1" fontAlgn="base" hangingPunct="1">
        <a:spcBef>
          <a:spcPct val="0"/>
        </a:spcBef>
        <a:spcAft>
          <a:spcPct val="0"/>
        </a:spcAft>
        <a:defRPr sz="2400">
          <a:solidFill>
            <a:srgbClr val="106636"/>
          </a:solidFill>
          <a:latin typeface="Arial" charset="0"/>
          <a:cs typeface="Arial" charset="0"/>
        </a:defRPr>
      </a:lvl7pPr>
      <a:lvl8pPr marL="1366921" algn="ctr" rtl="0" eaLnBrk="1" fontAlgn="base" hangingPunct="1">
        <a:spcBef>
          <a:spcPct val="0"/>
        </a:spcBef>
        <a:spcAft>
          <a:spcPct val="0"/>
        </a:spcAft>
        <a:defRPr sz="2400">
          <a:solidFill>
            <a:srgbClr val="106636"/>
          </a:solidFill>
          <a:latin typeface="Arial" charset="0"/>
          <a:cs typeface="Arial" charset="0"/>
        </a:defRPr>
      </a:lvl8pPr>
      <a:lvl9pPr marL="1822568" algn="ctr" rtl="0" eaLnBrk="1" fontAlgn="base" hangingPunct="1">
        <a:spcBef>
          <a:spcPct val="0"/>
        </a:spcBef>
        <a:spcAft>
          <a:spcPct val="0"/>
        </a:spcAft>
        <a:defRPr sz="2400">
          <a:solidFill>
            <a:srgbClr val="106636"/>
          </a:solidFill>
          <a:latin typeface="Arial" charset="0"/>
          <a:cs typeface="Arial" charset="0"/>
        </a:defRPr>
      </a:lvl9pPr>
    </p:titleStyle>
    <p:bodyStyle>
      <a:lvl1pPr marL="341731" indent="-341731"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0415" indent="-284773"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39103" indent="-227827"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594750" indent="-227827"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0388" indent="-227827"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06033" indent="-227827" algn="l" defTabSz="91128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1674" indent="-227827" algn="l" defTabSz="91128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7315" indent="-227827" algn="l" defTabSz="91128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2957" indent="-227827" algn="l" defTabSz="91128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284" rtl="0" eaLnBrk="1" latinLnBrk="0" hangingPunct="1">
        <a:defRPr sz="1800" kern="1200">
          <a:solidFill>
            <a:schemeClr val="tx1"/>
          </a:solidFill>
          <a:latin typeface="+mn-lt"/>
          <a:ea typeface="+mn-ea"/>
          <a:cs typeface="+mn-cs"/>
        </a:defRPr>
      </a:lvl1pPr>
      <a:lvl2pPr marL="455642" algn="l" defTabSz="911284" rtl="0" eaLnBrk="1" latinLnBrk="0" hangingPunct="1">
        <a:defRPr sz="1800" kern="1200">
          <a:solidFill>
            <a:schemeClr val="tx1"/>
          </a:solidFill>
          <a:latin typeface="+mn-lt"/>
          <a:ea typeface="+mn-ea"/>
          <a:cs typeface="+mn-cs"/>
        </a:defRPr>
      </a:lvl2pPr>
      <a:lvl3pPr marL="911284" algn="l" defTabSz="911284" rtl="0" eaLnBrk="1" latinLnBrk="0" hangingPunct="1">
        <a:defRPr sz="1800" kern="1200">
          <a:solidFill>
            <a:schemeClr val="tx1"/>
          </a:solidFill>
          <a:latin typeface="+mn-lt"/>
          <a:ea typeface="+mn-ea"/>
          <a:cs typeface="+mn-cs"/>
        </a:defRPr>
      </a:lvl3pPr>
      <a:lvl4pPr marL="1366921" algn="l" defTabSz="911284" rtl="0" eaLnBrk="1" latinLnBrk="0" hangingPunct="1">
        <a:defRPr sz="1800" kern="1200">
          <a:solidFill>
            <a:schemeClr val="tx1"/>
          </a:solidFill>
          <a:latin typeface="+mn-lt"/>
          <a:ea typeface="+mn-ea"/>
          <a:cs typeface="+mn-cs"/>
        </a:defRPr>
      </a:lvl4pPr>
      <a:lvl5pPr marL="1822568" algn="l" defTabSz="911284" rtl="0" eaLnBrk="1" latinLnBrk="0" hangingPunct="1">
        <a:defRPr sz="1800" kern="1200">
          <a:solidFill>
            <a:schemeClr val="tx1"/>
          </a:solidFill>
          <a:latin typeface="+mn-lt"/>
          <a:ea typeface="+mn-ea"/>
          <a:cs typeface="+mn-cs"/>
        </a:defRPr>
      </a:lvl5pPr>
      <a:lvl6pPr marL="2278208" algn="l" defTabSz="911284" rtl="0" eaLnBrk="1" latinLnBrk="0" hangingPunct="1">
        <a:defRPr sz="1800" kern="1200">
          <a:solidFill>
            <a:schemeClr val="tx1"/>
          </a:solidFill>
          <a:latin typeface="+mn-lt"/>
          <a:ea typeface="+mn-ea"/>
          <a:cs typeface="+mn-cs"/>
        </a:defRPr>
      </a:lvl6pPr>
      <a:lvl7pPr marL="2733850" algn="l" defTabSz="911284" rtl="0" eaLnBrk="1" latinLnBrk="0" hangingPunct="1">
        <a:defRPr sz="1800" kern="1200">
          <a:solidFill>
            <a:schemeClr val="tx1"/>
          </a:solidFill>
          <a:latin typeface="+mn-lt"/>
          <a:ea typeface="+mn-ea"/>
          <a:cs typeface="+mn-cs"/>
        </a:defRPr>
      </a:lvl7pPr>
      <a:lvl8pPr marL="3189495" algn="l" defTabSz="911284" rtl="0" eaLnBrk="1" latinLnBrk="0" hangingPunct="1">
        <a:defRPr sz="1800" kern="1200">
          <a:solidFill>
            <a:schemeClr val="tx1"/>
          </a:solidFill>
          <a:latin typeface="+mn-lt"/>
          <a:ea typeface="+mn-ea"/>
          <a:cs typeface="+mn-cs"/>
        </a:defRPr>
      </a:lvl8pPr>
      <a:lvl9pPr marL="3645136" algn="l" defTabSz="911284"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258" tIns="45630" rIns="91258" bIns="4563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52442" y="866775"/>
            <a:ext cx="8410575" cy="5259388"/>
          </a:xfrm>
          <a:prstGeom prst="rect">
            <a:avLst/>
          </a:prstGeom>
          <a:noFill/>
          <a:ln w="9525">
            <a:noFill/>
            <a:miter lim="800000"/>
            <a:headEnd/>
            <a:tailEnd/>
          </a:ln>
        </p:spPr>
        <p:txBody>
          <a:bodyPr vert="horz" wrap="square" lIns="91258" tIns="45630" rIns="91258" bIns="4563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258" tIns="45630" rIns="91258" bIns="4563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dirty="0"/>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258" tIns="45630" rIns="91258" bIns="4563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D1C3E240-9EB6-4604-A43D-9910B3F588EA}" type="slidenum">
              <a:rPr lang="en-US"/>
              <a:pPr>
                <a:defRPr/>
              </a:pPr>
              <a:t>‹#›</a:t>
            </a:fld>
            <a:endParaRPr lang="en-US" dirty="0"/>
          </a:p>
        </p:txBody>
      </p:sp>
      <p:pic>
        <p:nvPicPr>
          <p:cNvPr id="1030" name="Picture 9" descr="horizontal-logo-green-text.jpg"/>
          <p:cNvPicPr>
            <a:picLocks noChangeAspect="1"/>
          </p:cNvPicPr>
          <p:nvPr/>
        </p:nvPicPr>
        <p:blipFill>
          <a:blip r:embed="rId4" cstate="print"/>
          <a:srcRect/>
          <a:stretch>
            <a:fillRect/>
          </a:stretch>
        </p:blipFill>
        <p:spPr bwMode="auto">
          <a:xfrm>
            <a:off x="457200" y="6354780"/>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5" r:id="rId1"/>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6294" algn="ctr" rtl="0" eaLnBrk="1" fontAlgn="base" hangingPunct="1">
        <a:spcBef>
          <a:spcPct val="0"/>
        </a:spcBef>
        <a:spcAft>
          <a:spcPct val="0"/>
        </a:spcAft>
        <a:defRPr sz="2400">
          <a:solidFill>
            <a:srgbClr val="106636"/>
          </a:solidFill>
          <a:latin typeface="Arial" charset="0"/>
          <a:cs typeface="Arial" charset="0"/>
        </a:defRPr>
      </a:lvl6pPr>
      <a:lvl7pPr marL="912583" algn="ctr" rtl="0" eaLnBrk="1" fontAlgn="base" hangingPunct="1">
        <a:spcBef>
          <a:spcPct val="0"/>
        </a:spcBef>
        <a:spcAft>
          <a:spcPct val="0"/>
        </a:spcAft>
        <a:defRPr sz="2400">
          <a:solidFill>
            <a:srgbClr val="106636"/>
          </a:solidFill>
          <a:latin typeface="Arial" charset="0"/>
          <a:cs typeface="Arial" charset="0"/>
        </a:defRPr>
      </a:lvl7pPr>
      <a:lvl8pPr marL="1368877" algn="ctr" rtl="0" eaLnBrk="1" fontAlgn="base" hangingPunct="1">
        <a:spcBef>
          <a:spcPct val="0"/>
        </a:spcBef>
        <a:spcAft>
          <a:spcPct val="0"/>
        </a:spcAft>
        <a:defRPr sz="2400">
          <a:solidFill>
            <a:srgbClr val="106636"/>
          </a:solidFill>
          <a:latin typeface="Arial" charset="0"/>
          <a:cs typeface="Arial" charset="0"/>
        </a:defRPr>
      </a:lvl8pPr>
      <a:lvl9pPr marL="1825168" algn="ctr" rtl="0" eaLnBrk="1" fontAlgn="base" hangingPunct="1">
        <a:spcBef>
          <a:spcPct val="0"/>
        </a:spcBef>
        <a:spcAft>
          <a:spcPct val="0"/>
        </a:spcAft>
        <a:defRPr sz="2400">
          <a:solidFill>
            <a:srgbClr val="106636"/>
          </a:solidFill>
          <a:latin typeface="Arial" charset="0"/>
          <a:cs typeface="Arial" charset="0"/>
        </a:defRPr>
      </a:lvl9pPr>
    </p:titleStyle>
    <p:bodyStyle>
      <a:lvl1pPr marL="342219" indent="-342219" algn="l" rtl="0" eaLnBrk="1" fontAlgn="base" hangingPunct="1">
        <a:spcBef>
          <a:spcPct val="20000"/>
        </a:spcBef>
        <a:spcAft>
          <a:spcPct val="0"/>
        </a:spcAft>
        <a:buFont typeface="Arial" pitchFamily="34" charset="0"/>
        <a:buChar char="•"/>
        <a:defRPr sz="2400" b="1" kern="1200">
          <a:solidFill>
            <a:srgbClr val="146737"/>
          </a:solidFill>
          <a:latin typeface="Arial" pitchFamily="34" charset="0"/>
          <a:ea typeface="+mn-ea"/>
          <a:cs typeface="Arial" pitchFamily="34" charset="0"/>
        </a:defRPr>
      </a:lvl1pPr>
      <a:lvl2pPr marL="741473" indent="-285180" algn="l" rtl="0" eaLnBrk="1" fontAlgn="base" hangingPunct="1">
        <a:spcBef>
          <a:spcPct val="20000"/>
        </a:spcBef>
        <a:spcAft>
          <a:spcPct val="0"/>
        </a:spcAft>
        <a:buFont typeface="Arial" pitchFamily="34" charset="0"/>
        <a:buChar char="–"/>
        <a:defRPr sz="2200" kern="1200">
          <a:solidFill>
            <a:srgbClr val="404040"/>
          </a:solidFill>
          <a:latin typeface="Arial" pitchFamily="34" charset="0"/>
          <a:ea typeface="+mn-ea"/>
          <a:cs typeface="Arial" pitchFamily="34" charset="0"/>
        </a:defRPr>
      </a:lvl2pPr>
      <a:lvl3pPr marL="1140731" indent="-22815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3pPr>
      <a:lvl4pPr marL="1597023" indent="-22815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4pPr>
      <a:lvl5pPr marL="2053313" indent="-22815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5pPr>
      <a:lvl6pPr marL="2509607" indent="-228150" algn="l" defTabSz="91258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5900" indent="-228150" algn="l" defTabSz="91258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2191" indent="-228150" algn="l" defTabSz="91258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8480" indent="-228150" algn="l" defTabSz="91258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2583" rtl="0" eaLnBrk="1" latinLnBrk="0" hangingPunct="1">
        <a:defRPr sz="1800" kern="1200">
          <a:solidFill>
            <a:schemeClr val="tx1"/>
          </a:solidFill>
          <a:latin typeface="+mn-lt"/>
          <a:ea typeface="+mn-ea"/>
          <a:cs typeface="+mn-cs"/>
        </a:defRPr>
      </a:lvl1pPr>
      <a:lvl2pPr marL="456294" algn="l" defTabSz="912583" rtl="0" eaLnBrk="1" latinLnBrk="0" hangingPunct="1">
        <a:defRPr sz="1800" kern="1200">
          <a:solidFill>
            <a:schemeClr val="tx1"/>
          </a:solidFill>
          <a:latin typeface="+mn-lt"/>
          <a:ea typeface="+mn-ea"/>
          <a:cs typeface="+mn-cs"/>
        </a:defRPr>
      </a:lvl2pPr>
      <a:lvl3pPr marL="912583" algn="l" defTabSz="912583" rtl="0" eaLnBrk="1" latinLnBrk="0" hangingPunct="1">
        <a:defRPr sz="1800" kern="1200">
          <a:solidFill>
            <a:schemeClr val="tx1"/>
          </a:solidFill>
          <a:latin typeface="+mn-lt"/>
          <a:ea typeface="+mn-ea"/>
          <a:cs typeface="+mn-cs"/>
        </a:defRPr>
      </a:lvl3pPr>
      <a:lvl4pPr marL="1368877" algn="l" defTabSz="912583" rtl="0" eaLnBrk="1" latinLnBrk="0" hangingPunct="1">
        <a:defRPr sz="1800" kern="1200">
          <a:solidFill>
            <a:schemeClr val="tx1"/>
          </a:solidFill>
          <a:latin typeface="+mn-lt"/>
          <a:ea typeface="+mn-ea"/>
          <a:cs typeface="+mn-cs"/>
        </a:defRPr>
      </a:lvl4pPr>
      <a:lvl5pPr marL="1825168" algn="l" defTabSz="912583" rtl="0" eaLnBrk="1" latinLnBrk="0" hangingPunct="1">
        <a:defRPr sz="1800" kern="1200">
          <a:solidFill>
            <a:schemeClr val="tx1"/>
          </a:solidFill>
          <a:latin typeface="+mn-lt"/>
          <a:ea typeface="+mn-ea"/>
          <a:cs typeface="+mn-cs"/>
        </a:defRPr>
      </a:lvl5pPr>
      <a:lvl6pPr marL="2281461" algn="l" defTabSz="912583" rtl="0" eaLnBrk="1" latinLnBrk="0" hangingPunct="1">
        <a:defRPr sz="1800" kern="1200">
          <a:solidFill>
            <a:schemeClr val="tx1"/>
          </a:solidFill>
          <a:latin typeface="+mn-lt"/>
          <a:ea typeface="+mn-ea"/>
          <a:cs typeface="+mn-cs"/>
        </a:defRPr>
      </a:lvl6pPr>
      <a:lvl7pPr marL="2737751" algn="l" defTabSz="912583" rtl="0" eaLnBrk="1" latinLnBrk="0" hangingPunct="1">
        <a:defRPr sz="1800" kern="1200">
          <a:solidFill>
            <a:schemeClr val="tx1"/>
          </a:solidFill>
          <a:latin typeface="+mn-lt"/>
          <a:ea typeface="+mn-ea"/>
          <a:cs typeface="+mn-cs"/>
        </a:defRPr>
      </a:lvl7pPr>
      <a:lvl8pPr marL="3194045" algn="l" defTabSz="912583" rtl="0" eaLnBrk="1" latinLnBrk="0" hangingPunct="1">
        <a:defRPr sz="1800" kern="1200">
          <a:solidFill>
            <a:schemeClr val="tx1"/>
          </a:solidFill>
          <a:latin typeface="+mn-lt"/>
          <a:ea typeface="+mn-ea"/>
          <a:cs typeface="+mn-cs"/>
        </a:defRPr>
      </a:lvl8pPr>
      <a:lvl9pPr marL="3650335" algn="l" defTabSz="91258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47.xml"/><Relationship Id="rId5" Type="http://schemas.openxmlformats.org/officeDocument/2006/relationships/image" Target="../media/image9.png"/><Relationship Id="rId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4622" y="836612"/>
            <a:ext cx="5619378" cy="5487988"/>
          </a:xfrm>
        </p:spPr>
        <p:txBody>
          <a:bodyPr/>
          <a:lstStyle/>
          <a:p>
            <a:pPr marL="0" indent="0">
              <a:spcBef>
                <a:spcPts val="0"/>
              </a:spcBef>
              <a:buNone/>
            </a:pPr>
            <a:r>
              <a:rPr lang="en-US" sz="2000" dirty="0" smtClean="0">
                <a:solidFill>
                  <a:schemeClr val="accent3"/>
                </a:solidFill>
              </a:rPr>
              <a:t>Scientific Achievement</a:t>
            </a:r>
          </a:p>
          <a:p>
            <a:pPr marL="238125" lvl="1" indent="0">
              <a:spcBef>
                <a:spcPts val="0"/>
              </a:spcBef>
              <a:buNone/>
            </a:pPr>
            <a:r>
              <a:rPr lang="en-US" sz="1800" b="1" dirty="0" smtClean="0">
                <a:solidFill>
                  <a:schemeClr val="tx1"/>
                </a:solidFill>
                <a:latin typeface="+mj-lt"/>
              </a:rPr>
              <a:t>The oldest known magnetic material has been compositionally modified into a semiconductor that captures visible light and converts it into electrical energy.</a:t>
            </a:r>
            <a:endParaRPr lang="en-US" sz="1800" b="1" i="1" dirty="0" smtClean="0">
              <a:solidFill>
                <a:srgbClr val="106636"/>
              </a:solidFill>
              <a:latin typeface="+mj-lt"/>
            </a:endParaRPr>
          </a:p>
          <a:p>
            <a:pPr marL="0" lvl="0" indent="0">
              <a:spcBef>
                <a:spcPts val="300"/>
              </a:spcBef>
              <a:buNone/>
            </a:pPr>
            <a:r>
              <a:rPr lang="en-US" sz="2000" dirty="0" smtClean="0">
                <a:solidFill>
                  <a:schemeClr val="accent3"/>
                </a:solidFill>
              </a:rPr>
              <a:t>Significance and Impact</a:t>
            </a:r>
          </a:p>
          <a:p>
            <a:pPr marL="238125" lvl="1" indent="0">
              <a:spcBef>
                <a:spcPts val="0"/>
              </a:spcBef>
              <a:buNone/>
            </a:pPr>
            <a:r>
              <a:rPr lang="en-US" sz="1800" b="1" dirty="0">
                <a:solidFill>
                  <a:schemeClr val="tx1"/>
                </a:solidFill>
                <a:latin typeface="+mn-lt"/>
              </a:rPr>
              <a:t>Generating materials that can harness the power of the sun to make combustible fuel with no carbon footprint represents an attractive pathway to new clean energy sources. </a:t>
            </a:r>
            <a:r>
              <a:rPr lang="en-US" sz="1800" b="1" dirty="0" smtClean="0">
                <a:solidFill>
                  <a:schemeClr val="tx1"/>
                </a:solidFill>
                <a:latin typeface="+mn-lt"/>
              </a:rPr>
              <a:t>This new material may be useful for this purpose.</a:t>
            </a:r>
          </a:p>
          <a:p>
            <a:pPr marL="238125" lvl="1" indent="0">
              <a:spcBef>
                <a:spcPts val="0"/>
              </a:spcBef>
              <a:buNone/>
            </a:pPr>
            <a:r>
              <a:rPr lang="en-US" sz="2000" dirty="0" smtClean="0">
                <a:solidFill>
                  <a:srgbClr val="106636"/>
                </a:solidFill>
              </a:rPr>
              <a:t>Research</a:t>
            </a:r>
            <a:r>
              <a:rPr lang="en-US" sz="2000" dirty="0" smtClean="0">
                <a:solidFill>
                  <a:schemeClr val="accent3"/>
                </a:solidFill>
              </a:rPr>
              <a:t> Details</a:t>
            </a:r>
          </a:p>
          <a:p>
            <a:pPr marL="406400" lvl="1" indent="-180975">
              <a:spcBef>
                <a:spcPts val="0"/>
              </a:spcBef>
              <a:spcAft>
                <a:spcPts val="300"/>
              </a:spcAft>
            </a:pPr>
            <a:r>
              <a:rPr lang="en-US" sz="1500" dirty="0" smtClean="0">
                <a:solidFill>
                  <a:schemeClr val="tx1"/>
                </a:solidFill>
                <a:latin typeface="+mn-lt"/>
              </a:rPr>
              <a:t>Molecular beam epitaxial film growth of Fe</a:t>
            </a:r>
            <a:r>
              <a:rPr lang="en-US" sz="1500" baseline="-25000" dirty="0" smtClean="0">
                <a:solidFill>
                  <a:schemeClr val="tx1"/>
                </a:solidFill>
                <a:latin typeface="+mn-lt"/>
              </a:rPr>
              <a:t>2</a:t>
            </a:r>
            <a:r>
              <a:rPr lang="en-US" sz="1500" dirty="0" smtClean="0">
                <a:solidFill>
                  <a:schemeClr val="tx1"/>
                </a:solidFill>
                <a:latin typeface="+mn-lt"/>
              </a:rPr>
              <a:t>CrO</a:t>
            </a:r>
            <a:r>
              <a:rPr lang="en-US" sz="1500" baseline="-25000" dirty="0" smtClean="0">
                <a:solidFill>
                  <a:schemeClr val="tx1"/>
                </a:solidFill>
                <a:latin typeface="+mn-lt"/>
              </a:rPr>
              <a:t>4</a:t>
            </a:r>
            <a:r>
              <a:rPr lang="en-US" sz="1500" dirty="0" smtClean="0">
                <a:solidFill>
                  <a:schemeClr val="tx1"/>
                </a:solidFill>
                <a:latin typeface="+mn-lt"/>
              </a:rPr>
              <a:t> on MgO(001). XPS, EXAFS, XMCD to determine composition, cation valences, and local atomic and magnetic structure.  Photoconductivity and magnetometry to measure magnetic and photoelectronic  properties.</a:t>
            </a:r>
          </a:p>
          <a:p>
            <a:pPr marL="406400" lvl="1" indent="-180975">
              <a:spcBef>
                <a:spcPts val="400"/>
              </a:spcBef>
              <a:spcAft>
                <a:spcPts val="300"/>
              </a:spcAft>
            </a:pPr>
            <a:r>
              <a:rPr lang="en-US" sz="1500" dirty="0" smtClean="0">
                <a:solidFill>
                  <a:schemeClr val="tx1"/>
                </a:solidFill>
                <a:latin typeface="+mn-lt"/>
              </a:rPr>
              <a:t>First principles modeling to determine electronic and optical properties and conduction mechanisms.</a:t>
            </a:r>
          </a:p>
        </p:txBody>
      </p:sp>
      <p:sp>
        <p:nvSpPr>
          <p:cNvPr id="3" name="Title 2"/>
          <p:cNvSpPr>
            <a:spLocks noGrp="1"/>
          </p:cNvSpPr>
          <p:nvPr>
            <p:ph type="title"/>
          </p:nvPr>
        </p:nvSpPr>
        <p:spPr>
          <a:xfrm>
            <a:off x="0" y="0"/>
            <a:ext cx="9144000" cy="728133"/>
          </a:xfrm>
        </p:spPr>
        <p:txBody>
          <a:bodyPr/>
          <a:lstStyle/>
          <a:p>
            <a:r>
              <a:rPr lang="en-US" sz="2400" dirty="0"/>
              <a:t>Using Sunlight to Activate the Flow of Electrical Current </a:t>
            </a:r>
            <a:r>
              <a:rPr lang="en-US" sz="2400" dirty="0" smtClean="0"/>
              <a:t/>
            </a:r>
            <a:br>
              <a:rPr lang="en-US" sz="2400" dirty="0" smtClean="0"/>
            </a:br>
            <a:r>
              <a:rPr lang="en-US" sz="2400" dirty="0" smtClean="0"/>
              <a:t>in </a:t>
            </a:r>
            <a:r>
              <a:rPr lang="en-US" sz="2400" dirty="0"/>
              <a:t>a New Material</a:t>
            </a:r>
            <a:endParaRPr lang="en-US" sz="2400" b="0" dirty="0">
              <a:solidFill>
                <a:schemeClr val="accent3"/>
              </a:solidFill>
            </a:endParaRPr>
          </a:p>
        </p:txBody>
      </p:sp>
      <p:sp>
        <p:nvSpPr>
          <p:cNvPr id="8" name="TextBox 7"/>
          <p:cNvSpPr txBox="1"/>
          <p:nvPr/>
        </p:nvSpPr>
        <p:spPr>
          <a:xfrm>
            <a:off x="126783" y="2971800"/>
            <a:ext cx="3431664" cy="1107996"/>
          </a:xfrm>
          <a:prstGeom prst="rect">
            <a:avLst/>
          </a:prstGeom>
          <a:noFill/>
        </p:spPr>
        <p:txBody>
          <a:bodyPr wrap="square" rtlCol="0">
            <a:spAutoFit/>
          </a:bodyPr>
          <a:lstStyle/>
          <a:p>
            <a:r>
              <a:rPr lang="en-US" sz="1100" dirty="0"/>
              <a:t>A qualitatively different mode of conductivity is activated in magnetite by doping one third of the Fe cation sites with Cr. Experimental data and </a:t>
            </a:r>
            <a:r>
              <a:rPr lang="en-US" sz="1100" i="1" dirty="0"/>
              <a:t>ab initio</a:t>
            </a:r>
            <a:r>
              <a:rPr lang="en-US" sz="1100" dirty="0"/>
              <a:t> modeling results establish the structure, and then point to different electron hopping paths becoming operative as Cr</a:t>
            </a:r>
            <a:r>
              <a:rPr lang="en-US" sz="1100" baseline="30000" dirty="0"/>
              <a:t>3+</a:t>
            </a:r>
            <a:r>
              <a:rPr lang="en-US" sz="1100" dirty="0"/>
              <a:t> replaces Fe</a:t>
            </a:r>
            <a:r>
              <a:rPr lang="en-US" sz="1100" baseline="30000" dirty="0"/>
              <a:t>3+</a:t>
            </a:r>
            <a:r>
              <a:rPr lang="en-US" sz="1100" dirty="0"/>
              <a:t> in the octahedral sites of the spinel lattice.</a:t>
            </a:r>
          </a:p>
        </p:txBody>
      </p:sp>
      <p:sp>
        <p:nvSpPr>
          <p:cNvPr id="9" name="TextBox 8"/>
          <p:cNvSpPr txBox="1"/>
          <p:nvPr/>
        </p:nvSpPr>
        <p:spPr>
          <a:xfrm>
            <a:off x="80956" y="5153022"/>
            <a:ext cx="3471740" cy="938719"/>
          </a:xfrm>
          <a:prstGeom prst="rect">
            <a:avLst/>
          </a:prstGeom>
          <a:noFill/>
        </p:spPr>
        <p:txBody>
          <a:bodyPr wrap="square" rtlCol="0">
            <a:spAutoFit/>
          </a:bodyPr>
          <a:lstStyle/>
          <a:p>
            <a:r>
              <a:rPr lang="en-US" sz="1100" dirty="0" smtClean="0">
                <a:solidFill>
                  <a:srgbClr val="008000"/>
                </a:solidFill>
              </a:rPr>
              <a:t>S.A. </a:t>
            </a:r>
            <a:r>
              <a:rPr lang="en-US" sz="1100" dirty="0">
                <a:solidFill>
                  <a:srgbClr val="008000"/>
                </a:solidFill>
              </a:rPr>
              <a:t>Chambers , </a:t>
            </a:r>
            <a:r>
              <a:rPr lang="en-US" sz="1100" dirty="0" smtClean="0">
                <a:solidFill>
                  <a:srgbClr val="008000"/>
                </a:solidFill>
              </a:rPr>
              <a:t>T.C. </a:t>
            </a:r>
            <a:r>
              <a:rPr lang="en-US" sz="1100" dirty="0">
                <a:solidFill>
                  <a:srgbClr val="008000"/>
                </a:solidFill>
              </a:rPr>
              <a:t>Kaspar, </a:t>
            </a:r>
            <a:r>
              <a:rPr lang="en-US" sz="1100" dirty="0" smtClean="0">
                <a:solidFill>
                  <a:srgbClr val="008000"/>
                </a:solidFill>
              </a:rPr>
              <a:t>I.H .Nayyar</a:t>
            </a:r>
            <a:r>
              <a:rPr lang="en-US" sz="1100" dirty="0">
                <a:solidFill>
                  <a:srgbClr val="008000"/>
                </a:solidFill>
              </a:rPr>
              <a:t>, </a:t>
            </a:r>
            <a:r>
              <a:rPr lang="en-US" sz="1100" dirty="0" smtClean="0">
                <a:solidFill>
                  <a:srgbClr val="008000"/>
                </a:solidFill>
              </a:rPr>
              <a:t>M.E. </a:t>
            </a:r>
            <a:r>
              <a:rPr lang="en-US" sz="1100" dirty="0">
                <a:solidFill>
                  <a:srgbClr val="008000"/>
                </a:solidFill>
              </a:rPr>
              <a:t>McBriarty, </a:t>
            </a:r>
            <a:r>
              <a:rPr lang="en-US" sz="1100" dirty="0" smtClean="0">
                <a:solidFill>
                  <a:srgbClr val="008000"/>
                </a:solidFill>
              </a:rPr>
              <a:t>S.M. </a:t>
            </a:r>
            <a:r>
              <a:rPr lang="en-US" sz="1100" dirty="0">
                <a:solidFill>
                  <a:srgbClr val="008000"/>
                </a:solidFill>
              </a:rPr>
              <a:t>Heald, </a:t>
            </a:r>
            <a:r>
              <a:rPr lang="en-US" sz="1100" dirty="0" smtClean="0">
                <a:solidFill>
                  <a:srgbClr val="008000"/>
                </a:solidFill>
              </a:rPr>
              <a:t>D.J. </a:t>
            </a:r>
            <a:r>
              <a:rPr lang="en-US" sz="1100" dirty="0">
                <a:solidFill>
                  <a:srgbClr val="008000"/>
                </a:solidFill>
              </a:rPr>
              <a:t>Keavney, </a:t>
            </a:r>
            <a:r>
              <a:rPr lang="en-US" sz="1100" dirty="0" smtClean="0">
                <a:solidFill>
                  <a:srgbClr val="008000"/>
                </a:solidFill>
              </a:rPr>
              <a:t>M.E. </a:t>
            </a:r>
            <a:r>
              <a:rPr lang="en-US" sz="1100" dirty="0">
                <a:solidFill>
                  <a:srgbClr val="008000"/>
                </a:solidFill>
              </a:rPr>
              <a:t>Bowden, and </a:t>
            </a:r>
            <a:r>
              <a:rPr lang="en-US" sz="1100" dirty="0" smtClean="0">
                <a:solidFill>
                  <a:srgbClr val="008000"/>
                </a:solidFill>
              </a:rPr>
              <a:t>P. </a:t>
            </a:r>
            <a:r>
              <a:rPr lang="en-US" sz="1100" dirty="0">
                <a:solidFill>
                  <a:srgbClr val="008000"/>
                </a:solidFill>
              </a:rPr>
              <a:t>Sushko. 2016. “Electronic and Optical Properties of a Semiconducting Spinel – Fe</a:t>
            </a:r>
            <a:r>
              <a:rPr lang="en-US" sz="1100" baseline="-25000" dirty="0">
                <a:solidFill>
                  <a:srgbClr val="008000"/>
                </a:solidFill>
              </a:rPr>
              <a:t>2</a:t>
            </a:r>
            <a:r>
              <a:rPr lang="en-US" sz="1100" dirty="0">
                <a:solidFill>
                  <a:srgbClr val="008000"/>
                </a:solidFill>
              </a:rPr>
              <a:t>CrO</a:t>
            </a:r>
            <a:r>
              <a:rPr lang="en-US" sz="1100" baseline="-25000" dirty="0">
                <a:solidFill>
                  <a:srgbClr val="008000"/>
                </a:solidFill>
              </a:rPr>
              <a:t>4</a:t>
            </a:r>
            <a:r>
              <a:rPr lang="en-US" sz="1100" dirty="0">
                <a:solidFill>
                  <a:srgbClr val="008000"/>
                </a:solidFill>
              </a:rPr>
              <a:t>.” </a:t>
            </a:r>
            <a:r>
              <a:rPr lang="en-US" sz="1100" i="1" dirty="0">
                <a:solidFill>
                  <a:srgbClr val="008000"/>
                </a:solidFill>
              </a:rPr>
              <a:t>Advanced Functional </a:t>
            </a:r>
            <a:r>
              <a:rPr lang="en-US" sz="1100" i="1" dirty="0" smtClean="0">
                <a:solidFill>
                  <a:srgbClr val="008000"/>
                </a:solidFill>
              </a:rPr>
              <a:t>Materials</a:t>
            </a:r>
            <a:r>
              <a:rPr lang="en-US" sz="1100" dirty="0" smtClean="0">
                <a:solidFill>
                  <a:srgbClr val="008000"/>
                </a:solidFill>
              </a:rPr>
              <a:t>. </a:t>
            </a:r>
            <a:r>
              <a:rPr lang="en-US" sz="1100" dirty="0">
                <a:solidFill>
                  <a:srgbClr val="008000"/>
                </a:solidFill>
              </a:rPr>
              <a:t>DOI: 10.1002/adfm.201605040 </a:t>
            </a:r>
          </a:p>
        </p:txBody>
      </p:sp>
      <p:sp>
        <p:nvSpPr>
          <p:cNvPr id="4" name="AutoShape 2" descr="data:image/png;base64,iVBORw0KGgoAAAANSUhEUgAAAVkAAACSCAMAAADYdEkqAAAAyVBMVEX///9xcnbVdABpam9ub3PVcwDTbQBrbHFmZ2zTawBqa2/v7/BiY2j7+/u8vL6PkJOamp2urrHT09TExcbo6Oni4uN/gITMzM3x8fKnp6p4eX3a2tvSaACgoaSDhIhdXmO3uLqMjZD57eHsxKL89e3149HpvJPw0LPelE/ZhCvbiTnz28fjp3Dgm1fmsoT46dvXfRbckEXz2MHgnmPZhS/vzLLlrHrellrcj0LZhjbXeBTrwqXiom7ntYPdkTnioV3PXADqwZvipHbqCB6tAAAU6UlEQVR4nO1ca0PjttK2Y8d3x3acxI6dK4QECIRwKd1ut6dn3///o17NjCQrFyCwofSAnw9dYlvS6PFobpKraTVq/M/g5PTmo0X4jDhbrb8tP1qIz4eTeWNwXyvssRGeXg7cx5OPFuPT4e5+MGj+nH20GJ8Ns/naHVycfrQYnw7Le4vxuvhoMT4bwtP1wBqc3320HJ8NJ6uGZbl1mHVsLO9dyxrcnn20HJ8Niwu32XSva16PjFPk9bzm9biYzRtWszmoeT0yZqum1Wi632pej4vZygJeL+o467iYPbpWs+Gu67zguEB9bViNOo89MuZN4HUwr+sux8Up6GvTfax5PS4Wa+T1tq5rHxd3D26TGYJ1HRAcFzfnwGsTHNfs7ueP//xdV2COgtkjGNhG83YxP28MGqtlbWiPg1MICIBZ97/N+0XN6rGwvEBem5Z1Oa+z2eNhdo8G1hqcn9Z7skfEyZwlshAR1KnsMXG2eiDH5T5+tCifCWer9QD1tWFd1Nb1aLhZNVyilVnY+UdL888gXLx7iD6bP7gUZaHCfpFcdtZwB5fvyW24uOVGABV28EUUVtNuoSZivVtN5OaxwWIsq3EhFPbLWNiZsH1X75EILS4ZrU2rOf+LmB08hu8wyr8TN8L+We7PI3cNe4aMV/dywXIDHKLxpapaa+la3PUxze3ZPe7BWOdL7a6BC8O9/1r1gdnjwJLe5Whzv8MSoTW4Yvnr1aCJ9ubrJV240y9MwlG2+eAIESz+FXtRywZ2bt1+LYXl4MVSXLKXv1wlOV27qKT3ZzdnZyuXlsOXibW2MbsSoXxzsHpzLydny1N0W7QABq6LHDMv5g4GbuPh9x+r375M1CVxcu8KRtavnv3sZjG/Xjcty0XlZ/821w+31995h/dnhCXDF0nANnD2jVPbdF+xdm/u5vd/NBijzaZ4M8352WzGzOojV9ivfkRjcXq6lgHY5dnNzclLPudksfrGljxwytR1LXjl1uSENg6s9VfUUhXXA+nFUNGYEja+X/zn78c/F8vZTuYUnvx5/92C6lWTPfr9dn7315pyOXEmY0Hm1v3962Rd+3Gi0KoQDMpouYPGxe+Pfy5F1HByeg+VVrjpDi5WC3Z9+c3aDIiv3C9Wf3kSM2BRYB/FjOGB9W21WK4awCrTTrdxzfcHb75BMtB0z8XCnz3QFmLz60UCu1hefH94OL8GnMui3/o7+XvwT7TYXR6dfb+cL/k6n13xnS1ZFVhSOms9fMns4DkseTGh+bc2O7k5W/xc/d/1w6YSn8ujFz+b1lYEMKf4zf3xMdL/u7FyUUmtC87fbHFbKa2Fm9rWw/wGVN1FXquKQ/g3pV1Hr519EpzxwxbNJewK/M7ZdNfzm7PT1bcG2gfL/ePaJUNQVclm4pRGfUzrKTxSicqdX1lEn7teSYd0crc6B67JICupwJIuWev6kMbTWH4nkkhdGz+2/fzZd+7oLu5kzHrKTex57buexVrECO633VNtK0uGY25jRSr6OKDHr/5xUf+ncCqJ3ROWUvjQHFyF2t2PhusOzpdaeM5911cvFDyPu+8YpaLZbF5saWx45aohbLg4bw7cb5fcd329zYPX4ISos1a4OdhsbpRV7iqFFZj99sCTiUaddz2L5YCFBevTEOJ+VMRq2zWkqGHr+4I7nlz8UfuuF3Bvif/VyB2aBVfwyCNd936jiPVT7B48fPWi4Wtwgot/QESvKMxtbBpTvt3l3i/P/3tda+3BCH8H4tzfGMlUxNqOV+85sXAq9uT+NVsSXx6rAWotlbN39l++kY0Ve5Mnjxd1BnYwTl0MFTAp2zqmySsFahg7m3/1nYRXYCnqh9sJ1glPKOow9q2gbHaHwBuqcjcGdW3rjfjBndQWsUvaf6j3Zd4KUXVlFG44J5Ef1MS+ETM89ta0WMzVXCsB14LnB406Fngj0MZCReDcaliX8vKCH4ery9xvxjkcMr4EZb1m1N7zq4LYWmPfjsXAGlzTn/dWw6WMYD7gn83V2ewv4OxPGVQxrcUAYc41tib2WAhZLmvdaD8H3MbWxB4Pt1ZzLTS2JvaouGg2rDoqeBdc8O/zGrXGHheLZm0K3gVLbmOb9cbMcTHjZ47qWsGxccXLidZvHy3JZwNVut0r16rN7HGBzLqnLLs9/2hRPhnmA8vCzcSrQW0PjovT+0eqItxa9UbiO+GiPs75TphZdXb7Trj566MlqFGjRo0aNZ5B3io/WoTPCH/Sc4Lso6U4DsqUIRe//HQYRVHcz0O43P7HpUkDUzf+Lcxm00hiGiftVyaB/cAzxl36O48dw2Swdc13PMOJDuthCgOrVyZw5RX85F3xV2rouveOzHZfw07qmBVs2zCSV3Gb2Lru0Mw6HvsbYPc139R1M36hLWHqsYGNoXKlz96P0zpQgE5rFPTFj/dkNiz7+rjzigYgzAaMXv5yKwmF2amJ7U0zKDXfPpjZCJs5Ch991tg7kNnu2DC9RPx6T2b7ga07v8Ssbo9eNZ7jkDXoOMhQEQ2ZFfDZ5eAwa0DMqkK/ilk2qv2PMDu09bcwawNMzyH9eUXcknd8n4ZLPda0EEP7DIfpPmfWLKQV+ncy238Ts4VPKGMwlbY0enmn4++08Dt7+28xZr30iVFYR0/xzJnVbani28zuE0Lee4LZp8fbi3DP41syI7NPC7ILYlb+hHmaUxyMuQaHISiSiskwncLFQO9zf5z1k6Tf0cI8bLGRjSzMGUIth8uC5nLoYU/RXm0SzOrORJmDZDYlKSKxjkrouduZBkEv9KMYW/dihqgrmW31wBiZCRDTYZAunSmFZCuHO8hUOwb52DwV3tKpg4hJ5jSOe7CwIhgpPszHbzEL/JjwMzUNPmXTdoRSZLq4aDvUf+LYdtDVEkEPUtSFqMs2yIP5kcNjBtMputvDc2axuVHuMFsWfEDTiYiSNLCZPDqIGXZZXMO9JvObIU3GTka8jWey4ZIxcwTinRWK9U/AQzDeOiOHd2JLV9gpHFPKDGF5YlQDeb2DiN1h1iOT13JUp8apTdSLNhpGHhv0veoGvJgqNujYCumms6u2uEr61GW4xWzqVI1tvSPlxatm2FG8rxmJm9WAph4yXwpKTUOVIL/DlZa6YNcU+Qyi3d+QOUhomvLCYTHPNrMjsgbdMfzLPJrp4NsKYKEQ2+wqKaE9rZhVRwazJ5nNPRSS5Q301oMdGw3MelkJBJijTWbbAfbH25p6rslYhoXem8waqXLTcBz8C5QQgkEeFw6hG4NWQ9vBwDtHEm1oAH94GBpj/GjD5G14o2wpJYrmVEHeIcx2CdkUPVhf60ymtqNnPjOaWc+kifooLLM83XICq1GHDF3obEDE2Z7nMeNQMUsusWiV3SyC9sZ0L7MpW29yYoLZkFgatplchniVPJYphsMi7Ab03hjNHjoXumlM07KbFjotn8zAGQFIM0iBYyI8Avk8NkQ37cGf8A7whRkTNnm/pTsRLk3HFiPZhxYmSBgy10Kv0N6FJV82Ob1dnLDu8WJA5DjFsC2Z7WYZKISdZAxaxSwERUxwPhQbYDp5glmaI1oLwSwOqJO6tQwuGMrr0YIM/byNvOU8xMObBnnOLrZgD6GiwpWMNNqDHnMTlwgG4Q6fU8yFBnU2eV6Xk4bnfg7zc0o2kn9gkronU5DhT9jJWkkMa4Mxixokyx1hSsu6ysEgnjVEEUYwC7dNqabZvhqNYDYsgAJQPcGsrswaA3XokeSVk9sTz074D1hrEIBCdygYj0JwNeOTqTbxpEIzmPQugFm9yPJNBt8WzyowRXYbppHuGMycmdxAOHIlKaiYbe1jdmS+mHgIZkl/YP1yZoE0U3oAH6cboryKD3kmUxhyZrEf1iIXM/U0EoxFE0j2SFSk8FWWZA10wymm8aS9kb+8gVlZkXH0CfGaOJ7iIBmzuO52jPcLzELnzvMCSGaZtYCRYlKyFi4CZUBUwXxTLZ9lVlKBjiKnVAZmwdZBh7+fQpk8RXDSMOENzwim7V9idgqI4n5LFAQL4YINx1aY3ck5D2C22G7zFLNaH19EmhCzrU1mI1JBkFcpwR7CLM8OGcEsNGM2hwkGvh4MzbYlJFuR99Rwzol/gdntyZPNY3FHPMk6XeftOmu/RmdJu5hjoWAECakGHCk6+zpm8wA6zemVwFUb5oeGhhak4VWA6BVWrGHKJWv0N7o7FHuZxRDIHlI/oVPZ2Z3y1SF29nlxVGZzCm10ZLbcGBBdvBm+hVmMsHTMSEKyujgmtAL57FZbQUarNsyGIxYxkUW0c+1YzKJlmog5BVVs4MgaRUmm/QVm0RnJie8t5ajMUpakE7O+pw6YeZRJvIVZdPaiFg/LEaOQjvZCWS3MyxRfCvrg4zALo8u6TspDbXzpQoeywJkm5YvMIlMeN95hERTDdDsa3GBWmxiSWUyFRMjmY1Savo1ZclQ8hOPpFHWMnHt8pmUkiUt6QkyMMKDd2+qzO8zqwluFWc8jD8almHZCFqFDncCEXZIXmCUNMYHOsA2qYnvPMyv8MjCLr8UeddmAGVo9c5s8nooUPsTe5dPMTjibMDZPifljpMEQW7ExbCdGkv2RYRYUb3WBCpwghuZDJkvePqxAuZdZSpzjSRLx4hZG03jVdIpRYXgYk4QvM5th6u/po55Jyd5OBXeLWXKetESHWH0xipFuSJXbYhYGYhHMqKfDe36KWdrvMCkX7FFhjd4wlSaMYhphNAR1O5a94QIpojjmZbOQz49l1aPCPnA3bC+zWB/RTc8WFT5kKZQ1O/yvId7kc8xqfUdpozt9bRtbzHIWyPiNuK5R24mQV902IJ5Y92ATnmKWlIKnLBNbTAh/BRvy4RgRDzl5iBugdF05kQNtwl5mtUTW1kxjqgv76o+qMqJHCf2LzCpdMX3fUybaZlbLHMmsNpSNbV4O2GaWFoWuP88s+D8qHvBsrkoMJ54i34Q3VUqLUuhYBLkHMtsaB0Hg7VxuF5DZGk4Ql5rOnuA+Oi0Cw4PKktg877Pm41J0NBaz8uEH93bdKHCgjRFEewrf2gge3XDPQ7jC59juBUwO2whiPp0UbqovInUceMBAa6DejOEHbxXC32K99Nh89KqDThw4NEYlXzkNDIxynWAq30FMohiv2hvfg26aJHvOSHWySZKkrzs7FZatJJkcaPh3BkyT/uTZAyYlk2iSlW//ECFsT3bkC0s2fzZRtVcf597epx81atSoUaNGjRo1atQ4MkKGDxjzH2/5S0iV02RZJHKaPh6VC+m0GWGotfiTrakxHtsRpaR+HMuN81xs7WntSOSlebTnsGMYT3auZUoTMWZf9FfG+ngcjER+vnOfIY7gR1cVGTr0+71gPC6GlIVlcjZQJY2r6q5WRgeeozkYieHIwwWTMS8odwMTCqt50WMobPhvb6r1sRLR1cejJMv6vXEPnu44hiFyx1wWAHpewLPpPNgjcW4Pd64VWA4E+EGB26fTkccLGfFYH6bZZBrQYZeR2SOY45FQi3ZgQ5GqRJF1Epk1bgVONMlasU0liInDW+pjJnU3kCeAfcN7zXHQQ5Doiax7TALee2y2qxJKS5Qz+l4Ox+nEmZs0gCJox2l5Qj7JbHvc1vn7yvcVy0J9h9mMNeFlQl8eRAyHAQw2FZ81dAv8PRK6ELbkBw/TXjaWpZH+mEvUCqY0pTAew5ATg6/KsNR1mILYcBkFR/8mLfG0oahbCWZ9pmcjWabcZLZXFeTaAaOiE5TtgB/ml8yyxi3++c6hzPYKLeEDVcxq4TgBAarfOmxwjKqPByKT/i3ZHAq5+ASznXF1Ji0etxVmocjWgRoddT0M5BBHQ2KE8oUJZodBDjrEn9hgtqxmCXLljNk2e4I0RzAL0wx5rfdAZtvjjBkOurrNbKEc82kHrQ1m+3wDPzI0+TIrZodBtcRDWEUKs218eopTT4MDj4G+BglTglw3UQLObI4HIXQh/gazyVgxRyVjEpjV4gC1XjAbgWJxDTyQ2R5UX4dUUlaY7bP321FfJirmqNJELmUHrHko17ZgtlCPUQ6DUGUWfoLFZ1PvOMU7RA/ArDDlnNmEjl8Ks7XBbKTUn5lG9YlZbYQPc2a7yHNI2zyHMVtiS+7t/GDaR8Q2nJzNxmp1FQQYjTp4wrXd6gW0smKb5BeSErObY6esn4lXYssyi8YkQjfo5a/7mOFQILNahq+bmA3tImHo89PUm8yONg7gSWZz3etIZmNjCB0UqB+HMRsZfWhCm4i+oxcEG3Y300BlNjZhr20McIygoB0R30GRhwb3Z5xZf0PbM2Q2gJaBE9jiVsupTk8eFcQskyURzLKh6DAan9GmzhpK21wyq3XHhWDWd0za6UNOD2K2K5uAtvtyJyjvsz8riw+Ygs72SjgbU9jSrhrU3OQ7VFJn1d1R0tmMNSxjp1Ut/+E+CY8AzqwWMVaQ2VBsXobcrG/aWfVsfTtIBbNMs6ac2aHQsQgs2UHMxgE3f1NY1aqqMfvbGSs9hGZlZ8sx9zu5OJYuHpV2Vl1hsWJn7eo4L3Nl7/M/ARDMhoXTbQGzqdxz7JP52YwNAkUNIh4bUEfjJARmc/lZNMYRhzDrS9eMYbTKbMKoKJR96kyNDYZ87ETIoEU2X4EiNqgMSe4psUE7qAR4b2ZhV7wPzOrSR3Vo+M14dlQZpRbc71SzCiawzZ9Ugo5M0KeXmR1WCwEWjMrsyAyZAPJp37OVeDbkn/YYUjVLiksFs36VZFF8JWODuDIx784sk8o0fGbVlGNFGJhsMuubAdmoMAngJFXFbFjAAYNQ+QYY+jqA2Vz5+B9WjGQ2zBPU5jiIyHlnJh46kPFsibdbiiHuoR+QOVga8O/ZOiOMO6ocTNdF/PVuzDryrbYcprM9s7JAJZqtiln0D35vrMdJEtnjKZ65qqbVsZnOqtPUTB0OxPcE5GrIdfWiouXMjhbwPRi/FdAY8BH2tJ/ExdjEJ3vy5cXsRYTqqRZSDMmsljlBb5j0RwEp86Q6KCmD3+ydmE2VDyeTOO9slKb6cDPjCiMfzWI9cIohyeMrZz3aUVuLVW3Mom6o1J6qk7VD9eJGkzTqyFpXfyL69vs9J9Cn/FRkX9p61rtWRmrsgAWuNJKTCidTc+yNkpyLLjOFRBS6yr2nVT4KH1Dx/IUhP6Y+W0Pi/wHqJ55Btnwa6AAAAABJRU5ErkJg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AutoShape 4" descr="data:image/png;base64,iVBORw0KGgoAAAANSUhEUgAAAVkAAACSCAMAAADYdEkqAAAAyVBMVEX///9xcnbVdABpam9ub3PVcwDTbQBrbHFmZ2zTawBqa2/v7/BiY2j7+/u8vL6PkJOamp2urrHT09TExcbo6Oni4uN/gITMzM3x8fKnp6p4eX3a2tvSaACgoaSDhIhdXmO3uLqMjZD57eHsxKL89e3149HpvJPw0LPelE/ZhCvbiTnz28fjp3Dgm1fmsoT46dvXfRbckEXz2MHgnmPZhS/vzLLlrHrellrcj0LZhjbXeBTrwqXiom7ntYPdkTnioV3PXADqwZvipHbqCB6tAAAU6UlEQVR4nO1ca0PjttK2Y8d3x3acxI6dK4QECIRwKd1ut6dn3///o17NjCQrFyCwofSAnw9dYlvS6PFobpKraTVq/M/g5PTmo0X4jDhbrb8tP1qIz4eTeWNwXyvssRGeXg7cx5OPFuPT4e5+MGj+nH20GJ8Ns/naHVycfrQYnw7Le4vxuvhoMT4bwtP1wBqc3320HJ8NJ6uGZbl1mHVsLO9dyxrcnn20HJ8Niwu32XSva16PjFPk9bzm9biYzRtWszmoeT0yZqum1Wi632pej4vZygJeL+o467iYPbpWs+Gu67zguEB9bViNOo89MuZN4HUwr+sux8Up6GvTfax5PS4Wa+T1tq5rHxd3D26TGYJ1HRAcFzfnwGsTHNfs7ueP//xdV2COgtkjGNhG83YxP28MGqtlbWiPg1MICIBZ97/N+0XN6rGwvEBem5Z1Oa+z2eNhdo8G1hqcn9Z7skfEyZwlshAR1KnsMXG2eiDH5T5+tCifCWer9QD1tWFd1Nb1aLhZNVyilVnY+UdL888gXLx7iD6bP7gUZaHCfpFcdtZwB5fvyW24uOVGABV28EUUVtNuoSZivVtN5OaxwWIsq3EhFPbLWNiZsH1X75EILS4ZrU2rOf+LmB08hu8wyr8TN8L+We7PI3cNe4aMV/dywXIDHKLxpapaa+la3PUxze3ZPe7BWOdL7a6BC8O9/1r1gdnjwJLe5Whzv8MSoTW4Yvnr1aCJ9ubrJV240y9MwlG2+eAIESz+FXtRywZ2bt1+LYXl4MVSXLKXv1wlOV27qKT3ZzdnZyuXlsOXibW2MbsSoXxzsHpzLydny1N0W7QABq6LHDMv5g4GbuPh9x+r375M1CVxcu8KRtavnv3sZjG/Xjcty0XlZ/821w+31995h/dnhCXDF0nANnD2jVPbdF+xdm/u5vd/NBijzaZ4M8352WzGzOojV9ivfkRjcXq6lgHY5dnNzclLPudksfrGljxwytR1LXjl1uSENg6s9VfUUhXXA+nFUNGYEja+X/zn78c/F8vZTuYUnvx5/92C6lWTPfr9dn7315pyOXEmY0Hm1v3962Rd+3Gi0KoQDMpouYPGxe+Pfy5F1HByeg+VVrjpDi5WC3Z9+c3aDIiv3C9Wf3kSM2BRYB/FjOGB9W21WK4awCrTTrdxzfcHb75BMtB0z8XCnz3QFmLz60UCu1hefH94OL8GnMui3/o7+XvwT7TYXR6dfb+cL/k6n13xnS1ZFVhSOms9fMns4DkseTGh+bc2O7k5W/xc/d/1w6YSn8ujFz+b1lYEMKf4zf3xMdL/u7FyUUmtC87fbHFbKa2Fm9rWw/wGVN1FXquKQ/g3pV1Hr519EpzxwxbNJewK/M7ZdNfzm7PT1bcG2gfL/ePaJUNQVclm4pRGfUzrKTxSicqdX1lEn7teSYd0crc6B67JICupwJIuWev6kMbTWH4nkkhdGz+2/fzZd+7oLu5kzHrKTex57buexVrECO633VNtK0uGY25jRSr6OKDHr/5xUf+ncCqJ3ROWUvjQHFyF2t2PhusOzpdaeM5911cvFDyPu+8YpaLZbF5saWx45aohbLg4bw7cb5fcd329zYPX4ISos1a4OdhsbpRV7iqFFZj99sCTiUaddz2L5YCFBevTEOJ+VMRq2zWkqGHr+4I7nlz8UfuuF3Bvif/VyB2aBVfwyCNd936jiPVT7B48fPWi4Wtwgot/QESvKMxtbBpTvt3l3i/P/3tda+3BCH8H4tzfGMlUxNqOV+85sXAq9uT+NVsSXx6rAWotlbN39l++kY0Ve5Mnjxd1BnYwTl0MFTAp2zqmySsFahg7m3/1nYRXYCnqh9sJ1glPKOow9q2gbHaHwBuqcjcGdW3rjfjBndQWsUvaf6j3Zd4KUXVlFG44J5Ef1MS+ETM89ta0WMzVXCsB14LnB406Fngj0MZCReDcaliX8vKCH4ery9xvxjkcMr4EZb1m1N7zq4LYWmPfjsXAGlzTn/dWw6WMYD7gn83V2ewv4OxPGVQxrcUAYc41tib2WAhZLmvdaD8H3MbWxB4Pt1ZzLTS2JvaouGg2rDoqeBdc8O/zGrXGHheLZm0K3gVLbmOb9cbMcTHjZ47qWsGxccXLidZvHy3JZwNVut0r16rN7HGBzLqnLLs9/2hRPhnmA8vCzcSrQW0PjovT+0eqItxa9UbiO+GiPs75TphZdXb7Trj566MlqFGjRo0aNZ5B3io/WoTPCH/Sc4Lso6U4DsqUIRe//HQYRVHcz0O43P7HpUkDUzf+Lcxm00hiGiftVyaB/cAzxl36O48dw2Swdc13PMOJDuthCgOrVyZw5RX85F3xV2rouveOzHZfw07qmBVs2zCSV3Gb2Lru0Mw6HvsbYPc139R1M36hLWHqsYGNoXKlz96P0zpQgE5rFPTFj/dkNiz7+rjzigYgzAaMXv5yKwmF2amJ7U0zKDXfPpjZCJs5Ch991tg7kNnu2DC9RPx6T2b7ga07v8Ssbo9eNZ7jkDXoOMhQEQ2ZFfDZ5eAwa0DMqkK/ilk2qv2PMDu09bcwawNMzyH9eUXcknd8n4ZLPda0EEP7DIfpPmfWLKQV+ncy238Ts4VPKGMwlbY0enmn4++08Dt7+28xZr30iVFYR0/xzJnVbani28zuE0Lee4LZp8fbi3DP41syI7NPC7ILYlb+hHmaUxyMuQaHISiSiskwncLFQO9zf5z1k6Tf0cI8bLGRjSzMGUIth8uC5nLoYU/RXm0SzOrORJmDZDYlKSKxjkrouduZBkEv9KMYW/dihqgrmW31wBiZCRDTYZAunSmFZCuHO8hUOwb52DwV3tKpg4hJ5jSOe7CwIhgpPszHbzEL/JjwMzUNPmXTdoRSZLq4aDvUf+LYdtDVEkEPUtSFqMs2yIP5kcNjBtMputvDc2axuVHuMFsWfEDTiYiSNLCZPDqIGXZZXMO9JvObIU3GTka8jWey4ZIxcwTinRWK9U/AQzDeOiOHd2JLV9gpHFPKDGF5YlQDeb2DiN1h1iOT13JUp8apTdSLNhpGHhv0veoGvJgqNujYCumms6u2uEr61GW4xWzqVI1tvSPlxatm2FG8rxmJm9WAph4yXwpKTUOVIL/DlZa6YNcU+Qyi3d+QOUhomvLCYTHPNrMjsgbdMfzLPJrp4NsKYKEQ2+wqKaE9rZhVRwazJ5nNPRSS5Q301oMdGw3MelkJBJijTWbbAfbH25p6rslYhoXem8waqXLTcBz8C5QQgkEeFw6hG4NWQ9vBwDtHEm1oAH94GBpj/GjD5G14o2wpJYrmVEHeIcx2CdkUPVhf60ymtqNnPjOaWc+kifooLLM83XICq1GHDF3obEDE2Z7nMeNQMUsusWiV3SyC9sZ0L7MpW29yYoLZkFgatplchniVPJYphsMi7Ab03hjNHjoXumlM07KbFjotn8zAGQFIM0iBYyI8Avk8NkQ37cGf8A7whRkTNnm/pTsRLk3HFiPZhxYmSBgy10Kv0N6FJV82Ob1dnLDu8WJA5DjFsC2Z7WYZKISdZAxaxSwERUxwPhQbYDp5glmaI1oLwSwOqJO6tQwuGMrr0YIM/byNvOU8xMObBnnOLrZgD6GiwpWMNNqDHnMTlwgG4Q6fU8yFBnU2eV6Xk4bnfg7zc0o2kn9gkronU5DhT9jJWkkMa4Mxixokyx1hSsu6ysEgnjVEEUYwC7dNqabZvhqNYDYsgAJQPcGsrswaA3XokeSVk9sTz074D1hrEIBCdygYj0JwNeOTqTbxpEIzmPQugFm9yPJNBt8WzyowRXYbppHuGMycmdxAOHIlKaiYbe1jdmS+mHgIZkl/YP1yZoE0U3oAH6cboryKD3kmUxhyZrEf1iIXM/U0EoxFE0j2SFSk8FWWZA10wymm8aS9kb+8gVlZkXH0CfGaOJ7iIBmzuO52jPcLzELnzvMCSGaZtYCRYlKyFi4CZUBUwXxTLZ9lVlKBjiKnVAZmwdZBh7+fQpk8RXDSMOENzwim7V9idgqI4n5LFAQL4YINx1aY3ck5D2C22G7zFLNaH19EmhCzrU1mI1JBkFcpwR7CLM8OGcEsNGM2hwkGvh4MzbYlJFuR99Rwzol/gdntyZPNY3FHPMk6XeftOmu/RmdJu5hjoWAECakGHCk6+zpm8wA6zemVwFUb5oeGhhak4VWA6BVWrGHKJWv0N7o7FHuZxRDIHlI/oVPZ2Z3y1SF29nlxVGZzCm10ZLbcGBBdvBm+hVmMsHTMSEKyujgmtAL57FZbQUarNsyGIxYxkUW0c+1YzKJlmog5BVVs4MgaRUmm/QVm0RnJie8t5ajMUpakE7O+pw6YeZRJvIVZdPaiFg/LEaOQjvZCWS3MyxRfCvrg4zALo8u6TspDbXzpQoeywJkm5YvMIlMeN95hERTDdDsa3GBWmxiSWUyFRMjmY1Savo1ZclQ8hOPpFHWMnHt8pmUkiUt6QkyMMKDd2+qzO8zqwluFWc8jD8almHZCFqFDncCEXZIXmCUNMYHOsA2qYnvPMyv8MjCLr8UeddmAGVo9c5s8nooUPsTe5dPMTjibMDZPifljpMEQW7ExbCdGkv2RYRYUb3WBCpwghuZDJkvePqxAuZdZSpzjSRLx4hZG03jVdIpRYXgYk4QvM5th6u/po55Jyd5OBXeLWXKetESHWH0xipFuSJXbYhYGYhHMqKfDe36KWdrvMCkX7FFhjd4wlSaMYhphNAR1O5a94QIpojjmZbOQz49l1aPCPnA3bC+zWB/RTc8WFT5kKZQ1O/yvId7kc8xqfUdpozt9bRtbzHIWyPiNuK5R24mQV902IJ5Y92ATnmKWlIKnLBNbTAh/BRvy4RgRDzl5iBugdF05kQNtwl5mtUTW1kxjqgv76o+qMqJHCf2LzCpdMX3fUybaZlbLHMmsNpSNbV4O2GaWFoWuP88s+D8qHvBsrkoMJ54i34Q3VUqLUuhYBLkHMtsaB0Hg7VxuF5DZGk4Ql5rOnuA+Oi0Cw4PKktg877Pm41J0NBaz8uEH93bdKHCgjRFEewrf2gge3XDPQ7jC59juBUwO2whiPp0UbqovInUceMBAa6DejOEHbxXC32K99Nh89KqDThw4NEYlXzkNDIxynWAq30FMohiv2hvfg26aJHvOSHWySZKkrzs7FZatJJkcaPh3BkyT/uTZAyYlk2iSlW//ECFsT3bkC0s2fzZRtVcf597epx81atSoUaNGjRo1atQ4MkKGDxjzH2/5S0iV02RZJHKaPh6VC+m0GWGotfiTrakxHtsRpaR+HMuN81xs7WntSOSlebTnsGMYT3auZUoTMWZf9FfG+ngcjER+vnOfIY7gR1cVGTr0+71gPC6GlIVlcjZQJY2r6q5WRgeeozkYieHIwwWTMS8odwMTCqt50WMobPhvb6r1sRLR1cejJMv6vXEPnu44hiFyx1wWAHpewLPpPNgjcW4Pd64VWA4E+EGB26fTkccLGfFYH6bZZBrQYZeR2SOY45FQi3ZgQ5GqRJF1Epk1bgVONMlasU0liInDW+pjJnU3kCeAfcN7zXHQQ5Doiax7TALee2y2qxJKS5Qz+l4Ox+nEmZs0gCJox2l5Qj7JbHvc1vn7yvcVy0J9h9mMNeFlQl8eRAyHAQw2FZ81dAv8PRK6ELbkBw/TXjaWpZH+mEvUCqY0pTAew5ATg6/KsNR1mILYcBkFR/8mLfG0oahbCWZ9pmcjWabcZLZXFeTaAaOiE5TtgB/ml8yyxi3++c6hzPYKLeEDVcxq4TgBAarfOmxwjKqPByKT/i3ZHAq5+ASznXF1Ji0etxVmocjWgRoddT0M5BBHQ2KE8oUJZodBDjrEn9hgtqxmCXLljNk2e4I0RzAL0wx5rfdAZtvjjBkOurrNbKEc82kHrQ1m+3wDPzI0+TIrZodBtcRDWEUKs218eopTT4MDj4G+BglTglw3UQLObI4HIXQh/gazyVgxRyVjEpjV4gC1XjAbgWJxDTyQ2R5UX4dUUlaY7bP321FfJirmqNJELmUHrHko17ZgtlCPUQ6DUGUWfoLFZ1PvOMU7RA/ArDDlnNmEjl8Ks7XBbKTUn5lG9YlZbYQPc2a7yHNI2zyHMVtiS+7t/GDaR8Q2nJzNxmp1FQQYjTp4wrXd6gW0smKb5BeSErObY6esn4lXYssyi8YkQjfo5a/7mOFQILNahq+bmA3tImHo89PUm8yONg7gSWZz3etIZmNjCB0UqB+HMRsZfWhCm4i+oxcEG3Y300BlNjZhr20McIygoB0R30GRhwb3Z5xZf0PbM2Q2gJaBE9jiVsupTk8eFcQskyURzLKh6DAan9GmzhpK21wyq3XHhWDWd0za6UNOD2K2K5uAtvtyJyjvsz8riw+Ygs72SjgbU9jSrhrU3OQ7VFJn1d1R0tmMNSxjp1Ut/+E+CY8AzqwWMVaQ2VBsXobcrG/aWfVsfTtIBbNMs6ac2aHQsQgs2UHMxgE3f1NY1aqqMfvbGSs9hGZlZ8sx9zu5OJYuHpV2Vl1hsWJn7eo4L3Nl7/M/ARDMhoXTbQGzqdxz7JP52YwNAkUNIh4bUEfjJARmc/lZNMYRhzDrS9eMYbTKbMKoKJR96kyNDYZ87ETIoEU2X4EiNqgMSe4psUE7qAR4b2ZhV7wPzOrSR3Vo+M14dlQZpRbc71SzCiawzZ9Ugo5M0KeXmR1WCwEWjMrsyAyZAPJp37OVeDbkn/YYUjVLiksFs36VZFF8JWODuDIx784sk8o0fGbVlGNFGJhsMuubAdmoMAngJFXFbFjAAYNQ+QYY+jqA2Vz5+B9WjGQ2zBPU5jiIyHlnJh46kPFsibdbiiHuoR+QOVga8O/ZOiOMO6ocTNdF/PVuzDryrbYcprM9s7JAJZqtiln0D35vrMdJEtnjKZ65qqbVsZnOqtPUTB0OxPcE5GrIdfWiouXMjhbwPRi/FdAY8BH2tJ/ExdjEJ3vy5cXsRYTqqRZSDMmsljlBb5j0RwEp86Q6KCmD3+ydmE2VDyeTOO9slKb6cDPjCiMfzWI9cIohyeMrZz3aUVuLVW3Mom6o1J6qk7VD9eJGkzTqyFpXfyL69vs9J9Cn/FRkX9p61rtWRmrsgAWuNJKTCidTc+yNkpyLLjOFRBS6yr2nVT4KH1Dx/IUhP6Y+W0Pi/wHqJ55Btnwa6AAAAABJRU5ErkJgg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AutoShape 6" descr="data:image/png;base64,iVBORw0KGgoAAAANSUhEUgAAAVkAAACSCAMAAADYdEkqAAAAyVBMVEX///9xcnbVdABpam9ub3PVcwDTbQBrbHFmZ2zTawBqa2/v7/BiY2j7+/u8vL6PkJOamp2urrHT09TExcbo6Oni4uN/gITMzM3x8fKnp6p4eX3a2tvSaACgoaSDhIhdXmO3uLqMjZD57eHsxKL89e3149HpvJPw0LPelE/ZhCvbiTnz28fjp3Dgm1fmsoT46dvXfRbckEXz2MHgnmPZhS/vzLLlrHrellrcj0LZhjbXeBTrwqXiom7ntYPdkTnioV3PXADqwZvipHbqCB6tAAAU6UlEQVR4nO1ca0PjttK2Y8d3x3acxI6dK4QECIRwKd1ut6dn3///o17NjCQrFyCwofSAnw9dYlvS6PFobpKraTVq/M/g5PTmo0X4jDhbrb8tP1qIz4eTeWNwXyvssRGeXg7cx5OPFuPT4e5+MGj+nH20GJ8Ns/naHVycfrQYnw7Le4vxuvhoMT4bwtP1wBqc3320HJ8NJ6uGZbl1mHVsLO9dyxrcnn20HJ8Niwu32XSva16PjFPk9bzm9biYzRtWszmoeT0yZqum1Wi632pej4vZygJeL+o467iYPbpWs+Gu67zguEB9bViNOo89MuZN4HUwr+sux8Up6GvTfax5PS4Wa+T1tq5rHxd3D26TGYJ1HRAcFzfnwGsTHNfs7ueP//xdV2COgtkjGNhG83YxP28MGqtlbWiPg1MICIBZ97/N+0XN6rGwvEBem5Z1Oa+z2eNhdo8G1hqcn9Z7skfEyZwlshAR1KnsMXG2eiDH5T5+tCifCWer9QD1tWFd1Nb1aLhZNVyilVnY+UdL888gXLx7iD6bP7gUZaHCfpFcdtZwB5fvyW24uOVGABV28EUUVtNuoSZivVtN5OaxwWIsq3EhFPbLWNiZsH1X75EILS4ZrU2rOf+LmB08hu8wyr8TN8L+We7PI3cNe4aMV/dywXIDHKLxpapaa+la3PUxze3ZPe7BWOdL7a6BC8O9/1r1gdnjwJLe5Whzv8MSoTW4Yvnr1aCJ9ubrJV240y9MwlG2+eAIESz+FXtRywZ2bt1+LYXl4MVSXLKXv1wlOV27qKT3ZzdnZyuXlsOXibW2MbsSoXxzsHpzLydny1N0W7QABq6LHDMv5g4GbuPh9x+r375M1CVxcu8KRtavnv3sZjG/Xjcty0XlZ/821w+31995h/dnhCXDF0nANnD2jVPbdF+xdm/u5vd/NBijzaZ4M8352WzGzOojV9ivfkRjcXq6lgHY5dnNzclLPudksfrGljxwytR1LXjl1uSENg6s9VfUUhXXA+nFUNGYEja+X/zn78c/F8vZTuYUnvx5/92C6lWTPfr9dn7315pyOXEmY0Hm1v3962Rd+3Gi0KoQDMpouYPGxe+Pfy5F1HByeg+VVrjpDi5WC3Z9+c3aDIiv3C9Wf3kSM2BRYB/FjOGB9W21WK4awCrTTrdxzfcHb75BMtB0z8XCnz3QFmLz60UCu1hefH94OL8GnMui3/o7+XvwT7TYXR6dfb+cL/k6n13xnS1ZFVhSOms9fMns4DkseTGh+bc2O7k5W/xc/d/1w6YSn8ujFz+b1lYEMKf4zf3xMdL/u7FyUUmtC87fbHFbKa2Fm9rWw/wGVN1FXquKQ/g3pV1Hr519EpzxwxbNJewK/M7ZdNfzm7PT1bcG2gfL/ePaJUNQVclm4pRGfUzrKTxSicqdX1lEn7teSYd0crc6B67JICupwJIuWev6kMbTWH4nkkhdGz+2/fzZd+7oLu5kzHrKTex57buexVrECO633VNtK0uGY25jRSr6OKDHr/5xUf+ncCqJ3ROWUvjQHFyF2t2PhusOzpdaeM5911cvFDyPu+8YpaLZbF5saWx45aohbLg4bw7cb5fcd329zYPX4ISos1a4OdhsbpRV7iqFFZj99sCTiUaddz2L5YCFBevTEOJ+VMRq2zWkqGHr+4I7nlz8UfuuF3Bvif/VyB2aBVfwyCNd936jiPVT7B48fPWi4Wtwgot/QESvKMxtbBpTvt3l3i/P/3tda+3BCH8H4tzfGMlUxNqOV+85sXAq9uT+NVsSXx6rAWotlbN39l++kY0Ve5Mnjxd1BnYwTl0MFTAp2zqmySsFahg7m3/1nYRXYCnqh9sJ1glPKOow9q2gbHaHwBuqcjcGdW3rjfjBndQWsUvaf6j3Zd4KUXVlFG44J5Ef1MS+ETM89ta0WMzVXCsB14LnB406Fngj0MZCReDcaliX8vKCH4ery9xvxjkcMr4EZb1m1N7zq4LYWmPfjsXAGlzTn/dWw6WMYD7gn83V2ewv4OxPGVQxrcUAYc41tib2WAhZLmvdaD8H3MbWxB4Pt1ZzLTS2JvaouGg2rDoqeBdc8O/zGrXGHheLZm0K3gVLbmOb9cbMcTHjZ47qWsGxccXLidZvHy3JZwNVut0r16rN7HGBzLqnLLs9/2hRPhnmA8vCzcSrQW0PjovT+0eqItxa9UbiO+GiPs75TphZdXb7Trj566MlqFGjRo0aNZ5B3io/WoTPCH/Sc4Lso6U4DsqUIRe//HQYRVHcz0O43P7HpUkDUzf+Lcxm00hiGiftVyaB/cAzxl36O48dw2Swdc13PMOJDuthCgOrVyZw5RX85F3xV2rouveOzHZfw07qmBVs2zCSV3Gb2Lru0Mw6HvsbYPc139R1M36hLWHqsYGNoXKlz96P0zpQgE5rFPTFj/dkNiz7+rjzigYgzAaMXv5yKwmF2amJ7U0zKDXfPpjZCJs5Ch991tg7kNnu2DC9RPx6T2b7ga07v8Ssbo9eNZ7jkDXoOMhQEQ2ZFfDZ5eAwa0DMqkK/ilk2qv2PMDu09bcwawNMzyH9eUXcknd8n4ZLPda0EEP7DIfpPmfWLKQV+ncy238Ts4VPKGMwlbY0enmn4++08Dt7+28xZr30iVFYR0/xzJnVbani28zuE0Lee4LZp8fbi3DP41syI7NPC7ILYlb+hHmaUxyMuQaHISiSiskwncLFQO9zf5z1k6Tf0cI8bLGRjSzMGUIth8uC5nLoYU/RXm0SzOrORJmDZDYlKSKxjkrouduZBkEv9KMYW/dihqgrmW31wBiZCRDTYZAunSmFZCuHO8hUOwb52DwV3tKpg4hJ5jSOe7CwIhgpPszHbzEL/JjwMzUNPmXTdoRSZLq4aDvUf+LYdtDVEkEPUtSFqMs2yIP5kcNjBtMputvDc2axuVHuMFsWfEDTiYiSNLCZPDqIGXZZXMO9JvObIU3GTka8jWey4ZIxcwTinRWK9U/AQzDeOiOHd2JLV9gpHFPKDGF5YlQDeb2DiN1h1iOT13JUp8apTdSLNhpGHhv0veoGvJgqNujYCumms6u2uEr61GW4xWzqVI1tvSPlxatm2FG8rxmJm9WAph4yXwpKTUOVIL/DlZa6YNcU+Qyi3d+QOUhomvLCYTHPNrMjsgbdMfzLPJrp4NsKYKEQ2+wqKaE9rZhVRwazJ5nNPRSS5Q301oMdGw3MelkJBJijTWbbAfbH25p6rslYhoXem8waqXLTcBz8C5QQgkEeFw6hG4NWQ9vBwDtHEm1oAH94GBpj/GjD5G14o2wpJYrmVEHeIcx2CdkUPVhf60ymtqNnPjOaWc+kifooLLM83XICq1GHDF3obEDE2Z7nMeNQMUsusWiV3SyC9sZ0L7MpW29yYoLZkFgatplchniVPJYphsMi7Ab03hjNHjoXumlM07KbFjotn8zAGQFIM0iBYyI8Avk8NkQ37cGf8A7whRkTNnm/pTsRLk3HFiPZhxYmSBgy10Kv0N6FJV82Ob1dnLDu8WJA5DjFsC2Z7WYZKISdZAxaxSwERUxwPhQbYDp5glmaI1oLwSwOqJO6tQwuGMrr0YIM/byNvOU8xMObBnnOLrZgD6GiwpWMNNqDHnMTlwgG4Q6fU8yFBnU2eV6Xk4bnfg7zc0o2kn9gkronU5DhT9jJWkkMa4Mxixokyx1hSsu6ysEgnjVEEUYwC7dNqabZvhqNYDYsgAJQPcGsrswaA3XokeSVk9sTz074D1hrEIBCdygYj0JwNeOTqTbxpEIzmPQugFm9yPJNBt8WzyowRXYbppHuGMycmdxAOHIlKaiYbe1jdmS+mHgIZkl/YP1yZoE0U3oAH6cboryKD3kmUxhyZrEf1iIXM/U0EoxFE0j2SFSk8FWWZA10wymm8aS9kb+8gVlZkXH0CfGaOJ7iIBmzuO52jPcLzELnzvMCSGaZtYCRYlKyFi4CZUBUwXxTLZ9lVlKBjiKnVAZmwdZBh7+fQpk8RXDSMOENzwim7V9idgqI4n5LFAQL4YINx1aY3ck5D2C22G7zFLNaH19EmhCzrU1mI1JBkFcpwR7CLM8OGcEsNGM2hwkGvh4MzbYlJFuR99Rwzol/gdntyZPNY3FHPMk6XeftOmu/RmdJu5hjoWAECakGHCk6+zpm8wA6zemVwFUb5oeGhhak4VWA6BVWrGHKJWv0N7o7FHuZxRDIHlI/oVPZ2Z3y1SF29nlxVGZzCm10ZLbcGBBdvBm+hVmMsHTMSEKyujgmtAL57FZbQUarNsyGIxYxkUW0c+1YzKJlmog5BVVs4MgaRUmm/QVm0RnJie8t5ajMUpakE7O+pw6YeZRJvIVZdPaiFg/LEaOQjvZCWS3MyxRfCvrg4zALo8u6TspDbXzpQoeywJkm5YvMIlMeN95hERTDdDsa3GBWmxiSWUyFRMjmY1Savo1ZclQ8hOPpFHWMnHt8pmUkiUt6QkyMMKDd2+qzO8zqwluFWc8jD8almHZCFqFDncCEXZIXmCUNMYHOsA2qYnvPMyv8MjCLr8UeddmAGVo9c5s8nooUPsTe5dPMTjibMDZPifljpMEQW7ExbCdGkv2RYRYUb3WBCpwghuZDJkvePqxAuZdZSpzjSRLx4hZG03jVdIpRYXgYk4QvM5th6u/po55Jyd5OBXeLWXKetESHWH0xipFuSJXbYhYGYhHMqKfDe36KWdrvMCkX7FFhjd4wlSaMYhphNAR1O5a94QIpojjmZbOQz49l1aPCPnA3bC+zWB/RTc8WFT5kKZQ1O/yvId7kc8xqfUdpozt9bRtbzHIWyPiNuK5R24mQV902IJ5Y92ATnmKWlIKnLBNbTAh/BRvy4RgRDzl5iBugdF05kQNtwl5mtUTW1kxjqgv76o+qMqJHCf2LzCpdMX3fUybaZlbLHMmsNpSNbV4O2GaWFoWuP88s+D8qHvBsrkoMJ54i34Q3VUqLUuhYBLkHMtsaB0Hg7VxuF5DZGk4Ql5rOnuA+Oi0Cw4PKktg877Pm41J0NBaz8uEH93bdKHCgjRFEewrf2gge3XDPQ7jC59juBUwO2whiPp0UbqovInUceMBAa6DejOEHbxXC32K99Nh89KqDThw4NEYlXzkNDIxynWAq30FMohiv2hvfg26aJHvOSHWySZKkrzs7FZatJJkcaPh3BkyT/uTZAyYlk2iSlW//ECFsT3bkC0s2fzZRtVcf597epx81atSoUaNGjRo1atQ4MkKGDxjzH2/5S0iV02RZJHKaPh6VC+m0GWGotfiTrakxHtsRpaR+HMuN81xs7WntSOSlebTnsGMYT3auZUoTMWZf9FfG+ngcjER+vnOfIY7gR1cVGTr0+71gPC6GlIVlcjZQJY2r6q5WRgeeozkYieHIwwWTMS8odwMTCqt50WMobPhvb6r1sRLR1cejJMv6vXEPnu44hiFyx1wWAHpewLPpPNgjcW4Pd64VWA4E+EGB26fTkccLGfFYH6bZZBrQYZeR2SOY45FQi3ZgQ5GqRJF1Epk1bgVONMlasU0liInDW+pjJnU3kCeAfcN7zXHQQ5Doiax7TALee2y2qxJKS5Qz+l4Ox+nEmZs0gCJox2l5Qj7JbHvc1vn7yvcVy0J9h9mMNeFlQl8eRAyHAQw2FZ81dAv8PRK6ELbkBw/TXjaWpZH+mEvUCqY0pTAew5ATg6/KsNR1mILYcBkFR/8mLfG0oahbCWZ9pmcjWabcZLZXFeTaAaOiE5TtgB/ml8yyxi3++c6hzPYKLeEDVcxq4TgBAarfOmxwjKqPByKT/i3ZHAq5+ASznXF1Ji0etxVmocjWgRoddT0M5BBHQ2KE8oUJZodBDjrEn9hgtqxmCXLljNk2e4I0RzAL0wx5rfdAZtvjjBkOurrNbKEc82kHrQ1m+3wDPzI0+TIrZodBtcRDWEUKs218eopTT4MDj4G+BglTglw3UQLObI4HIXQh/gazyVgxRyVjEpjV4gC1XjAbgWJxDTyQ2R5UX4dUUlaY7bP321FfJirmqNJELmUHrHko17ZgtlCPUQ6DUGUWfoLFZ1PvOMU7RA/ArDDlnNmEjl8Ks7XBbKTUn5lG9YlZbYQPc2a7yHNI2zyHMVtiS+7t/GDaR8Q2nJzNxmp1FQQYjTp4wrXd6gW0smKb5BeSErObY6esn4lXYssyi8YkQjfo5a/7mOFQILNahq+bmA3tImHo89PUm8yONg7gSWZz3etIZmNjCB0UqB+HMRsZfWhCm4i+oxcEG3Y300BlNjZhr20McIygoB0R30GRhwb3Z5xZf0PbM2Q2gJaBE9jiVsupTk8eFcQskyURzLKh6DAan9GmzhpK21wyq3XHhWDWd0za6UNOD2K2K5uAtvtyJyjvsz8riw+Ygs72SjgbU9jSrhrU3OQ7VFJn1d1R0tmMNSxjp1Ut/+E+CY8AzqwWMVaQ2VBsXobcrG/aWfVsfTtIBbNMs6ac2aHQsQgs2UHMxgE3f1NY1aqqMfvbGSs9hGZlZ8sx9zu5OJYuHpV2Vl1hsWJn7eo4L3Nl7/M/ARDMhoXTbQGzqdxz7JP52YwNAkUNIh4bUEfjJARmc/lZNMYRhzDrS9eMYbTKbMKoKJR96kyNDYZ87ETIoEU2X4EiNqgMSe4psUE7qAR4b2ZhV7wPzOrSR3Vo+M14dlQZpRbc71SzCiawzZ9Ugo5M0KeXmR1WCwEWjMrsyAyZAPJp37OVeDbkn/YYUjVLiksFs36VZFF8JWODuDIx784sk8o0fGbVlGNFGJhsMuubAdmoMAngJFXFbFjAAYNQ+QYY+jqA2Vz5+B9WjGQ2zBPU5jiIyHlnJh46kPFsibdbiiHuoR+QOVga8O/ZOiOMO6ocTNdF/PVuzDryrbYcprM9s7JAJZqtiln0D35vrMdJEtnjKZ65qqbVsZnOqtPUTB0OxPcE5GrIdfWiouXMjhbwPRi/FdAY8BH2tJ/ExdjEJ3vy5cXsRYTqqRZSDMmsljlBb5j0RwEp86Q6KCmD3+ydmE2VDyeTOO9slKb6cDPjCiMfzWI9cIohyeMrZz3aUVuLVW3Mom6o1J6qk7VD9eJGkzTqyFpXfyL69vs9J9Cn/FRkX9p61rtWRmrsgAWuNJKTCidTc+yNkpyLLjOFRBS6yr2nVT4KH1Dx/IUhP6Y+W0Pi/wHqJ55Btnwa6AAAAABJRU5ErkJgg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1034" name="Picture 10" descr="http://www.starteacherresearcher.org/images/logos/PNNL.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5800" y="6267490"/>
            <a:ext cx="1352550" cy="575800"/>
          </a:xfrm>
          <a:prstGeom prst="rect">
            <a:avLst/>
          </a:prstGeom>
          <a:noFill/>
          <a:extLst>
            <a:ext uri="{909E8E84-426E-40DD-AFC4-6F175D3DCCD1}">
              <a14:hiddenFill xmlns:a14="http://schemas.microsoft.com/office/drawing/2010/main">
                <a:solidFill>
                  <a:srgbClr val="FFFFFF"/>
                </a:solidFill>
              </a14:hiddenFill>
            </a:ext>
          </a:extLst>
        </p:spPr>
      </p:pic>
      <p:sp>
        <p:nvSpPr>
          <p:cNvPr id="7" name="AutoShape 2" descr="Image result for argonne national laboratory logo"/>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AutoShape 4" descr="Image result for argonne national laboratory logo"/>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 name="AutoShape 6" descr="Image result for argonne national laboratory logo"/>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 name="AutoShape 8" descr="Image result for argonne national laboratory logo"/>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 name="AutoShape 10" descr="Image result for argonne national laboratory logo"/>
          <p:cNvSpPr>
            <a:spLocks noChangeAspect="1" noChangeArrowheads="1"/>
          </p:cNvSpPr>
          <p:nvPr/>
        </p:nvSpPr>
        <p:spPr bwMode="auto">
          <a:xfrm>
            <a:off x="1222375" y="92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04320" y="6306380"/>
            <a:ext cx="1285874" cy="486200"/>
          </a:xfrm>
          <a:prstGeom prst="rect">
            <a:avLst/>
          </a:prstGeom>
        </p:spPr>
      </p:pic>
      <p:grpSp>
        <p:nvGrpSpPr>
          <p:cNvPr id="15" name="Group 14"/>
          <p:cNvGrpSpPr/>
          <p:nvPr/>
        </p:nvGrpSpPr>
        <p:grpSpPr>
          <a:xfrm>
            <a:off x="80956" y="1447800"/>
            <a:ext cx="2993298" cy="1262462"/>
            <a:chOff x="80956" y="1447800"/>
            <a:chExt cx="2993298" cy="1262462"/>
          </a:xfrm>
        </p:grpSpPr>
        <p:pic>
          <p:nvPicPr>
            <p:cNvPr id="19"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l="16775" t="38739" r="25537" b="41077"/>
            <a:stretch/>
          </p:blipFill>
          <p:spPr bwMode="auto">
            <a:xfrm>
              <a:off x="538862" y="1649736"/>
              <a:ext cx="2535392" cy="8266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TextBox 19"/>
            <p:cNvSpPr txBox="1"/>
            <p:nvPr/>
          </p:nvSpPr>
          <p:spPr>
            <a:xfrm>
              <a:off x="80956" y="1837492"/>
              <a:ext cx="575799" cy="338554"/>
            </a:xfrm>
            <a:prstGeom prst="rect">
              <a:avLst/>
            </a:prstGeom>
            <a:noFill/>
          </p:spPr>
          <p:txBody>
            <a:bodyPr wrap="none" rtlCol="0">
              <a:spAutoFit/>
            </a:bodyPr>
            <a:lstStyle/>
            <a:p>
              <a:r>
                <a:rPr lang="en-US" sz="1600" dirty="0" smtClean="0">
                  <a:solidFill>
                    <a:srgbClr val="00B050"/>
                  </a:solidFill>
                </a:rPr>
                <a:t>Cr</a:t>
              </a:r>
              <a:r>
                <a:rPr lang="en-US" sz="1600" baseline="30000" dirty="0" smtClean="0">
                  <a:solidFill>
                    <a:srgbClr val="00B050"/>
                  </a:solidFill>
                </a:rPr>
                <a:t>3+</a:t>
              </a:r>
              <a:r>
                <a:rPr lang="en-US" sz="1600" baseline="-25000" dirty="0" smtClean="0">
                  <a:solidFill>
                    <a:srgbClr val="00B050"/>
                  </a:solidFill>
                </a:rPr>
                <a:t>B</a:t>
              </a:r>
              <a:endParaRPr lang="en-US" sz="1600" baseline="-25000" dirty="0">
                <a:solidFill>
                  <a:srgbClr val="00B050"/>
                </a:solidFill>
              </a:endParaRPr>
            </a:p>
          </p:txBody>
        </p:sp>
        <p:sp>
          <p:nvSpPr>
            <p:cNvPr id="21" name="TextBox 20"/>
            <p:cNvSpPr txBox="1"/>
            <p:nvPr/>
          </p:nvSpPr>
          <p:spPr>
            <a:xfrm>
              <a:off x="716147" y="2371708"/>
              <a:ext cx="588816" cy="338554"/>
            </a:xfrm>
            <a:prstGeom prst="rect">
              <a:avLst/>
            </a:prstGeom>
            <a:noFill/>
          </p:spPr>
          <p:txBody>
            <a:bodyPr wrap="none" rtlCol="0">
              <a:spAutoFit/>
            </a:bodyPr>
            <a:lstStyle/>
            <a:p>
              <a:r>
                <a:rPr lang="en-US" sz="1600" dirty="0" smtClean="0">
                  <a:solidFill>
                    <a:srgbClr val="993300"/>
                  </a:solidFill>
                </a:rPr>
                <a:t>Fe</a:t>
              </a:r>
              <a:r>
                <a:rPr lang="en-US" sz="1600" baseline="30000" dirty="0">
                  <a:solidFill>
                    <a:srgbClr val="993300"/>
                  </a:solidFill>
                </a:rPr>
                <a:t>2</a:t>
              </a:r>
              <a:r>
                <a:rPr lang="en-US" sz="1600" baseline="30000" dirty="0" smtClean="0">
                  <a:solidFill>
                    <a:srgbClr val="993300"/>
                  </a:solidFill>
                </a:rPr>
                <a:t>+</a:t>
              </a:r>
              <a:r>
                <a:rPr lang="en-US" sz="1600" baseline="-25000" dirty="0" smtClean="0">
                  <a:solidFill>
                    <a:srgbClr val="993300"/>
                  </a:solidFill>
                </a:rPr>
                <a:t>B</a:t>
              </a:r>
              <a:endParaRPr lang="en-US" sz="1600" baseline="-25000" dirty="0">
                <a:solidFill>
                  <a:srgbClr val="993300"/>
                </a:solidFill>
              </a:endParaRPr>
            </a:p>
          </p:txBody>
        </p:sp>
        <p:sp>
          <p:nvSpPr>
            <p:cNvPr id="22" name="TextBox 21"/>
            <p:cNvSpPr txBox="1"/>
            <p:nvPr/>
          </p:nvSpPr>
          <p:spPr>
            <a:xfrm>
              <a:off x="538862" y="1447800"/>
              <a:ext cx="593624" cy="338554"/>
            </a:xfrm>
            <a:prstGeom prst="rect">
              <a:avLst/>
            </a:prstGeom>
            <a:noFill/>
          </p:spPr>
          <p:txBody>
            <a:bodyPr wrap="none" rtlCol="0">
              <a:spAutoFit/>
            </a:bodyPr>
            <a:lstStyle/>
            <a:p>
              <a:r>
                <a:rPr lang="en-US" sz="1600" dirty="0" smtClean="0">
                  <a:solidFill>
                    <a:srgbClr val="0000FF"/>
                  </a:solidFill>
                </a:rPr>
                <a:t>Fe</a:t>
              </a:r>
              <a:r>
                <a:rPr lang="en-US" sz="1600" baseline="30000" dirty="0" smtClean="0">
                  <a:solidFill>
                    <a:srgbClr val="0000FF"/>
                  </a:solidFill>
                </a:rPr>
                <a:t>3+</a:t>
              </a:r>
              <a:r>
                <a:rPr lang="en-US" sz="1600" baseline="-25000" dirty="0">
                  <a:solidFill>
                    <a:srgbClr val="0000FF"/>
                  </a:solidFill>
                </a:rPr>
                <a:t>A</a:t>
              </a:r>
            </a:p>
          </p:txBody>
        </p:sp>
        <p:sp>
          <p:nvSpPr>
            <p:cNvPr id="23" name="TextBox 22"/>
            <p:cNvSpPr txBox="1"/>
            <p:nvPr/>
          </p:nvSpPr>
          <p:spPr>
            <a:xfrm>
              <a:off x="248929" y="2176046"/>
              <a:ext cx="320922" cy="338554"/>
            </a:xfrm>
            <a:prstGeom prst="rect">
              <a:avLst/>
            </a:prstGeom>
            <a:noFill/>
          </p:spPr>
          <p:txBody>
            <a:bodyPr wrap="none" rtlCol="0">
              <a:spAutoFit/>
            </a:bodyPr>
            <a:lstStyle/>
            <a:p>
              <a:r>
                <a:rPr lang="en-US" sz="1600" dirty="0" smtClean="0">
                  <a:solidFill>
                    <a:srgbClr val="FF0000"/>
                  </a:solidFill>
                </a:rPr>
                <a:t>O</a:t>
              </a:r>
              <a:endParaRPr lang="en-US" sz="1600" baseline="-25000" dirty="0">
                <a:solidFill>
                  <a:srgbClr val="FF0000"/>
                </a:solidFill>
              </a:endParaRPr>
            </a:p>
          </p:txBody>
        </p:sp>
        <p:sp>
          <p:nvSpPr>
            <p:cNvPr id="24" name="Freeform 23"/>
            <p:cNvSpPr/>
            <p:nvPr/>
          </p:nvSpPr>
          <p:spPr>
            <a:xfrm>
              <a:off x="930275" y="2176046"/>
              <a:ext cx="517525" cy="164098"/>
            </a:xfrm>
            <a:custGeom>
              <a:avLst/>
              <a:gdLst>
                <a:gd name="connsiteX0" fmla="*/ 0 w 654518"/>
                <a:gd name="connsiteY0" fmla="*/ 211756 h 211756"/>
                <a:gd name="connsiteX1" fmla="*/ 19251 w 654518"/>
                <a:gd name="connsiteY1" fmla="*/ 154005 h 211756"/>
                <a:gd name="connsiteX2" fmla="*/ 134754 w 654518"/>
                <a:gd name="connsiteY2" fmla="*/ 125129 h 211756"/>
                <a:gd name="connsiteX3" fmla="*/ 163630 w 654518"/>
                <a:gd name="connsiteY3" fmla="*/ 105878 h 211756"/>
                <a:gd name="connsiteX4" fmla="*/ 182880 w 654518"/>
                <a:gd name="connsiteY4" fmla="*/ 77002 h 211756"/>
                <a:gd name="connsiteX5" fmla="*/ 211756 w 654518"/>
                <a:gd name="connsiteY5" fmla="*/ 67377 h 211756"/>
                <a:gd name="connsiteX6" fmla="*/ 259882 w 654518"/>
                <a:gd name="connsiteY6" fmla="*/ 77002 h 211756"/>
                <a:gd name="connsiteX7" fmla="*/ 288758 w 654518"/>
                <a:gd name="connsiteY7" fmla="*/ 86628 h 211756"/>
                <a:gd name="connsiteX8" fmla="*/ 317634 w 654518"/>
                <a:gd name="connsiteY8" fmla="*/ 77002 h 211756"/>
                <a:gd name="connsiteX9" fmla="*/ 346510 w 654518"/>
                <a:gd name="connsiteY9" fmla="*/ 19251 h 211756"/>
                <a:gd name="connsiteX10" fmla="*/ 404261 w 654518"/>
                <a:gd name="connsiteY10" fmla="*/ 38501 h 211756"/>
                <a:gd name="connsiteX11" fmla="*/ 481263 w 654518"/>
                <a:gd name="connsiteY11" fmla="*/ 19251 h 211756"/>
                <a:gd name="connsiteX12" fmla="*/ 539015 w 654518"/>
                <a:gd name="connsiteY12" fmla="*/ 0 h 211756"/>
                <a:gd name="connsiteX13" fmla="*/ 616017 w 654518"/>
                <a:gd name="connsiteY13" fmla="*/ 28876 h 211756"/>
                <a:gd name="connsiteX14" fmla="*/ 654518 w 654518"/>
                <a:gd name="connsiteY14" fmla="*/ 38501 h 211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54518" h="211756">
                  <a:moveTo>
                    <a:pt x="0" y="211756"/>
                  </a:moveTo>
                  <a:cubicBezTo>
                    <a:pt x="6417" y="192506"/>
                    <a:pt x="8496" y="171212"/>
                    <a:pt x="19251" y="154005"/>
                  </a:cubicBezTo>
                  <a:cubicBezTo>
                    <a:pt x="39046" y="122333"/>
                    <a:pt x="120146" y="126752"/>
                    <a:pt x="134754" y="125129"/>
                  </a:cubicBezTo>
                  <a:cubicBezTo>
                    <a:pt x="144379" y="118712"/>
                    <a:pt x="155450" y="114058"/>
                    <a:pt x="163630" y="105878"/>
                  </a:cubicBezTo>
                  <a:cubicBezTo>
                    <a:pt x="171810" y="97698"/>
                    <a:pt x="173847" y="84229"/>
                    <a:pt x="182880" y="77002"/>
                  </a:cubicBezTo>
                  <a:cubicBezTo>
                    <a:pt x="190803" y="70664"/>
                    <a:pt x="202131" y="70585"/>
                    <a:pt x="211756" y="67377"/>
                  </a:cubicBezTo>
                  <a:cubicBezTo>
                    <a:pt x="227798" y="70585"/>
                    <a:pt x="244011" y="73034"/>
                    <a:pt x="259882" y="77002"/>
                  </a:cubicBezTo>
                  <a:cubicBezTo>
                    <a:pt x="269725" y="79463"/>
                    <a:pt x="278612" y="86628"/>
                    <a:pt x="288758" y="86628"/>
                  </a:cubicBezTo>
                  <a:cubicBezTo>
                    <a:pt x="298904" y="86628"/>
                    <a:pt x="308009" y="80211"/>
                    <a:pt x="317634" y="77002"/>
                  </a:cubicBezTo>
                  <a:cubicBezTo>
                    <a:pt x="320482" y="68458"/>
                    <a:pt x="333529" y="20874"/>
                    <a:pt x="346510" y="19251"/>
                  </a:cubicBezTo>
                  <a:cubicBezTo>
                    <a:pt x="366645" y="16734"/>
                    <a:pt x="404261" y="38501"/>
                    <a:pt x="404261" y="38501"/>
                  </a:cubicBezTo>
                  <a:cubicBezTo>
                    <a:pt x="429928" y="32084"/>
                    <a:pt x="455824" y="26519"/>
                    <a:pt x="481263" y="19251"/>
                  </a:cubicBezTo>
                  <a:cubicBezTo>
                    <a:pt x="500774" y="13676"/>
                    <a:pt x="539015" y="0"/>
                    <a:pt x="539015" y="0"/>
                  </a:cubicBezTo>
                  <a:cubicBezTo>
                    <a:pt x="604575" y="21855"/>
                    <a:pt x="523914" y="-5662"/>
                    <a:pt x="616017" y="28876"/>
                  </a:cubicBezTo>
                  <a:cubicBezTo>
                    <a:pt x="644390" y="39516"/>
                    <a:pt x="635869" y="38501"/>
                    <a:pt x="654518" y="38501"/>
                  </a:cubicBezTo>
                </a:path>
              </a:pathLst>
            </a:custGeom>
            <a:noFill/>
            <a:ln>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_Theme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6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1019175"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1019175"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1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1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1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1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15_Office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106636"/>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106636"/>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0.xml><?xml version="1.0" encoding="utf-8"?>
<a:theme xmlns:a="http://schemas.openxmlformats.org/drawingml/2006/main" name="16_Office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146737"/>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5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1019175"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1019175"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Theme3</Template>
  <TotalTime>3336</TotalTime>
  <Words>516</Words>
  <Application>Microsoft Office PowerPoint</Application>
  <PresentationFormat>On-screen Show (4:3)</PresentationFormat>
  <Paragraphs>25</Paragraphs>
  <Slides>1</Slides>
  <Notes>1</Notes>
  <HiddenSlides>0</HiddenSlides>
  <MMClips>0</MMClips>
  <ScaleCrop>false</ScaleCrop>
  <HeadingPairs>
    <vt:vector size="6" baseType="variant">
      <vt:variant>
        <vt:lpstr>Fonts Used</vt:lpstr>
      </vt:variant>
      <vt:variant>
        <vt:i4>6</vt:i4>
      </vt:variant>
      <vt:variant>
        <vt:lpstr>Theme</vt:lpstr>
      </vt:variant>
      <vt:variant>
        <vt:i4>20</vt:i4>
      </vt:variant>
      <vt:variant>
        <vt:lpstr>Slide Titles</vt:lpstr>
      </vt:variant>
      <vt:variant>
        <vt:i4>1</vt:i4>
      </vt:variant>
    </vt:vector>
  </HeadingPairs>
  <TitlesOfParts>
    <vt:vector size="27" baseType="lpstr">
      <vt:lpstr>Arial</vt:lpstr>
      <vt:lpstr>Arial Narrow</vt:lpstr>
      <vt:lpstr>Book Antiqua</vt:lpstr>
      <vt:lpstr>Calibri</vt:lpstr>
      <vt:lpstr>TimesNewRomanPSMT</vt:lpstr>
      <vt:lpstr>Wingdings</vt:lpstr>
      <vt:lpstr>Theme3</vt:lpstr>
      <vt:lpstr>1_Office Theme</vt:lpstr>
      <vt:lpstr>5_Default Design</vt:lpstr>
      <vt:lpstr>2_Office Theme</vt:lpstr>
      <vt:lpstr>3_Office Theme</vt:lpstr>
      <vt:lpstr>4_Office Theme</vt:lpstr>
      <vt:lpstr>5_Office Theme</vt:lpstr>
      <vt:lpstr>6_Office Theme</vt:lpstr>
      <vt:lpstr>7_Office Theme</vt:lpstr>
      <vt:lpstr>1_Theme3</vt:lpstr>
      <vt:lpstr>8_Office Theme</vt:lpstr>
      <vt:lpstr>6_Default Design</vt:lpstr>
      <vt:lpstr>9_Office Theme</vt:lpstr>
      <vt:lpstr>10_Office Theme</vt:lpstr>
      <vt:lpstr>11_Office Theme</vt:lpstr>
      <vt:lpstr>12_Office Theme</vt:lpstr>
      <vt:lpstr>13_Office Theme</vt:lpstr>
      <vt:lpstr>14_Office Theme</vt:lpstr>
      <vt:lpstr>15_Office Theme</vt:lpstr>
      <vt:lpstr>16_Office Theme</vt:lpstr>
      <vt:lpstr>Using Sunlight to Activate the Flow of Electrical Current  in a New Material</vt:lpstr>
    </vt:vector>
  </TitlesOfParts>
  <Company>US Department of Energy (SC)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helpdesk</dc:creator>
  <cp:lastModifiedBy>Gelston, Megan T</cp:lastModifiedBy>
  <cp:revision>385</cp:revision>
  <dcterms:created xsi:type="dcterms:W3CDTF">2010-12-15T20:48:04Z</dcterms:created>
  <dcterms:modified xsi:type="dcterms:W3CDTF">2018-04-23T19:06:22Z</dcterms:modified>
</cp:coreProperties>
</file>